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  <p:sldMasterId id="2147483986" r:id="rId2"/>
  </p:sldMasterIdLst>
  <p:notesMasterIdLst>
    <p:notesMasterId r:id="rId26"/>
  </p:notesMasterIdLst>
  <p:handoutMasterIdLst>
    <p:handoutMasterId r:id="rId27"/>
  </p:handoutMasterIdLst>
  <p:sldIdLst>
    <p:sldId id="257" r:id="rId3"/>
    <p:sldId id="2076137823" r:id="rId4"/>
    <p:sldId id="2076137794" r:id="rId5"/>
    <p:sldId id="2076137787" r:id="rId6"/>
    <p:sldId id="2076137798" r:id="rId7"/>
    <p:sldId id="2076137785" r:id="rId8"/>
    <p:sldId id="2076137786" r:id="rId9"/>
    <p:sldId id="2076137742" r:id="rId10"/>
    <p:sldId id="2076137773" r:id="rId11"/>
    <p:sldId id="297" r:id="rId12"/>
    <p:sldId id="275" r:id="rId13"/>
    <p:sldId id="2076137820" r:id="rId14"/>
    <p:sldId id="2076137824" r:id="rId15"/>
    <p:sldId id="2076137826" r:id="rId16"/>
    <p:sldId id="1287" r:id="rId17"/>
    <p:sldId id="259" r:id="rId18"/>
    <p:sldId id="260" r:id="rId19"/>
    <p:sldId id="2076137827" r:id="rId20"/>
    <p:sldId id="2076137828" r:id="rId21"/>
    <p:sldId id="2076137829" r:id="rId22"/>
    <p:sldId id="2076137830" r:id="rId23"/>
    <p:sldId id="2076137831" r:id="rId24"/>
    <p:sldId id="207613783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hristopher Levonyak" initials="CL" lastIdx="1" clrIdx="6">
    <p:extLst>
      <p:ext uri="{19B8F6BF-5375-455C-9EA6-DF929625EA0E}">
        <p15:presenceInfo xmlns:p15="http://schemas.microsoft.com/office/powerpoint/2012/main" userId="60wuAWXNAt+OCGjf0MkQ2d2Yw1Bm9mXL5CrHOy093Po=" providerId="None"/>
      </p:ext>
    </p:extLst>
  </p:cmAuthor>
  <p:cmAuthor id="1" name="Tom Carr" initials="TC" lastIdx="34" clrIdx="0">
    <p:extLst>
      <p:ext uri="{19B8F6BF-5375-455C-9EA6-DF929625EA0E}">
        <p15:presenceInfo xmlns:p15="http://schemas.microsoft.com/office/powerpoint/2012/main" userId="S::tomc@vaniamgroup.com::80f382c9-719e-4101-9a73-cc7deefae33c" providerId="AD"/>
      </p:ext>
    </p:extLst>
  </p:cmAuthor>
  <p:cmAuthor id="8" name="Michelle Arroyo" initials="MA [2]" lastIdx="1" clrIdx="7">
    <p:extLst>
      <p:ext uri="{19B8F6BF-5375-455C-9EA6-DF929625EA0E}">
        <p15:presenceInfo xmlns:p15="http://schemas.microsoft.com/office/powerpoint/2012/main" userId="umVrHTNQdHDLSgqLYNsh10b4xMXp9b1S/RqfjjrwGtQ=" providerId="None"/>
      </p:ext>
    </p:extLst>
  </p:cmAuthor>
  <p:cmAuthor id="2" name="Lee Lindsey" initials="LL" lastIdx="65" clrIdx="1">
    <p:extLst>
      <p:ext uri="{19B8F6BF-5375-455C-9EA6-DF929625EA0E}">
        <p15:presenceInfo xmlns:p15="http://schemas.microsoft.com/office/powerpoint/2012/main" userId="S::lee@vaniamgroup.com::2cf76fc6-61ed-43fd-adf4-226a15d31a4c" providerId="AD"/>
      </p:ext>
    </p:extLst>
  </p:cmAuthor>
  <p:cmAuthor id="9" name="Chloe Dunnam" initials="CD" lastIdx="1" clrIdx="8">
    <p:extLst>
      <p:ext uri="{19B8F6BF-5375-455C-9EA6-DF929625EA0E}">
        <p15:presenceInfo xmlns:p15="http://schemas.microsoft.com/office/powerpoint/2012/main" userId="S::chloe@vaniamgroup.com::eaf0bd76-00ec-452a-a290-60865cc361c8" providerId="AD"/>
      </p:ext>
    </p:extLst>
  </p:cmAuthor>
  <p:cmAuthor id="3" name="Jenna Scillitani" initials="JS" lastIdx="1" clrIdx="2">
    <p:extLst>
      <p:ext uri="{19B8F6BF-5375-455C-9EA6-DF929625EA0E}">
        <p15:presenceInfo xmlns:p15="http://schemas.microsoft.com/office/powerpoint/2012/main" userId="01ZDhOaEkeWkmJYicHuu3G+rEAgI6VZSw7iESi23H3A=" providerId="None"/>
      </p:ext>
    </p:extLst>
  </p:cmAuthor>
  <p:cmAuthor id="4" name="Tara Anderson" initials="TA" lastIdx="1" clrIdx="3">
    <p:extLst>
      <p:ext uri="{19B8F6BF-5375-455C-9EA6-DF929625EA0E}">
        <p15:presenceInfo xmlns:p15="http://schemas.microsoft.com/office/powerpoint/2012/main" userId="S::tara@vaniamgroup.com::3c66a264-2df6-49b5-94ee-68793c4e917f" providerId="AD"/>
      </p:ext>
    </p:extLst>
  </p:cmAuthor>
  <p:cmAuthor id="5" name="Jim Owers" initials="JO" lastIdx="1" clrIdx="4">
    <p:extLst>
      <p:ext uri="{19B8F6BF-5375-455C-9EA6-DF929625EA0E}">
        <p15:presenceInfo xmlns:p15="http://schemas.microsoft.com/office/powerpoint/2012/main" userId="S::jim@vaniamgroupglobal.com::309f3039-dbfb-401c-a744-17e55abc1826" providerId="AD"/>
      </p:ext>
    </p:extLst>
  </p:cmAuthor>
  <p:cmAuthor id="6" name="Alison Smith" initials="AS" lastIdx="32" clrIdx="5">
    <p:extLst>
      <p:ext uri="{19B8F6BF-5375-455C-9EA6-DF929625EA0E}">
        <p15:presenceInfo xmlns:p15="http://schemas.microsoft.com/office/powerpoint/2012/main" userId="S::ali@vaniamgroup.com::a3873505-97f2-4a9c-9a91-431887c1cd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A26"/>
    <a:srgbClr val="DCF0F4"/>
    <a:srgbClr val="FF4E00"/>
    <a:srgbClr val="194560"/>
    <a:srgbClr val="1798CE"/>
    <a:srgbClr val="95BE23"/>
    <a:srgbClr val="FFFFFF"/>
    <a:srgbClr val="C1D52F"/>
    <a:srgbClr val="4AB5C7"/>
    <a:srgbClr val="66C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3333" autoAdjust="0"/>
  </p:normalViewPr>
  <p:slideViewPr>
    <p:cSldViewPr snapToGrid="0">
      <p:cViewPr varScale="1">
        <p:scale>
          <a:sx n="70" d="100"/>
          <a:sy n="70" d="100"/>
        </p:scale>
        <p:origin x="6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722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ely, Gregory" userId="8e9f1504-5205-4fae-b223-1d04dd54ed12" providerId="ADAL" clId="{0C10E0BD-F467-4CFA-A749-AED1F435F92C}"/>
    <pc:docChg chg="modSld">
      <pc:chgData name="Riely, Gregory" userId="8e9f1504-5205-4fae-b223-1d04dd54ed12" providerId="ADAL" clId="{0C10E0BD-F467-4CFA-A749-AED1F435F92C}" dt="2025-10-17T18:10:15.056" v="47" actId="403"/>
      <pc:docMkLst>
        <pc:docMk/>
      </pc:docMkLst>
      <pc:sldChg chg="modSp mod">
        <pc:chgData name="Riely, Gregory" userId="8e9f1504-5205-4fae-b223-1d04dd54ed12" providerId="ADAL" clId="{0C10E0BD-F467-4CFA-A749-AED1F435F92C}" dt="2025-10-17T18:07:38.931" v="1" actId="1076"/>
        <pc:sldMkLst>
          <pc:docMk/>
          <pc:sldMk cId="3830692547" sldId="2076137773"/>
        </pc:sldMkLst>
        <pc:spChg chg="mod">
          <ac:chgData name="Riely, Gregory" userId="8e9f1504-5205-4fae-b223-1d04dd54ed12" providerId="ADAL" clId="{0C10E0BD-F467-4CFA-A749-AED1F435F92C}" dt="2025-10-17T18:07:38.931" v="1" actId="1076"/>
          <ac:spMkLst>
            <pc:docMk/>
            <pc:sldMk cId="3830692547" sldId="2076137773"/>
            <ac:spMk id="1224" creationId="{35CC2711-5136-446B-B01C-6B90B9BB8D97}"/>
          </ac:spMkLst>
        </pc:spChg>
      </pc:sldChg>
      <pc:sldChg chg="modSp mod">
        <pc:chgData name="Riely, Gregory" userId="8e9f1504-5205-4fae-b223-1d04dd54ed12" providerId="ADAL" clId="{0C10E0BD-F467-4CFA-A749-AED1F435F92C}" dt="2025-10-17T18:07:30.520" v="0" actId="6549"/>
        <pc:sldMkLst>
          <pc:docMk/>
          <pc:sldMk cId="1020932187" sldId="2076137786"/>
        </pc:sldMkLst>
        <pc:spChg chg="mod">
          <ac:chgData name="Riely, Gregory" userId="8e9f1504-5205-4fae-b223-1d04dd54ed12" providerId="ADAL" clId="{0C10E0BD-F467-4CFA-A749-AED1F435F92C}" dt="2025-10-17T18:07:30.520" v="0" actId="6549"/>
          <ac:spMkLst>
            <pc:docMk/>
            <pc:sldMk cId="1020932187" sldId="2076137786"/>
            <ac:spMk id="2" creationId="{07D40C0C-565E-4767-D4BB-66E5598EC311}"/>
          </ac:spMkLst>
        </pc:spChg>
      </pc:sldChg>
      <pc:sldChg chg="modSp mod">
        <pc:chgData name="Riely, Gregory" userId="8e9f1504-5205-4fae-b223-1d04dd54ed12" providerId="ADAL" clId="{0C10E0BD-F467-4CFA-A749-AED1F435F92C}" dt="2025-10-17T18:09:50.415" v="45" actId="1036"/>
        <pc:sldMkLst>
          <pc:docMk/>
          <pc:sldMk cId="395789849" sldId="2076137829"/>
        </pc:sldMkLst>
        <pc:spChg chg="mod">
          <ac:chgData name="Riely, Gregory" userId="8e9f1504-5205-4fae-b223-1d04dd54ed12" providerId="ADAL" clId="{0C10E0BD-F467-4CFA-A749-AED1F435F92C}" dt="2025-10-17T18:09:50.415" v="45" actId="1036"/>
          <ac:spMkLst>
            <pc:docMk/>
            <pc:sldMk cId="395789849" sldId="2076137829"/>
            <ac:spMk id="43" creationId="{50B70FE5-D1E1-0AA5-5FEE-1C8A63517ECB}"/>
          </ac:spMkLst>
        </pc:spChg>
        <pc:spChg chg="mod">
          <ac:chgData name="Riely, Gregory" userId="8e9f1504-5205-4fae-b223-1d04dd54ed12" providerId="ADAL" clId="{0C10E0BD-F467-4CFA-A749-AED1F435F92C}" dt="2025-10-17T18:09:50.415" v="45" actId="1036"/>
          <ac:spMkLst>
            <pc:docMk/>
            <pc:sldMk cId="395789849" sldId="2076137829"/>
            <ac:spMk id="44" creationId="{0960BF35-719C-5ACC-E873-F90A4D10AEB1}"/>
          </ac:spMkLst>
        </pc:spChg>
        <pc:grpChg chg="mod">
          <ac:chgData name="Riely, Gregory" userId="8e9f1504-5205-4fae-b223-1d04dd54ed12" providerId="ADAL" clId="{0C10E0BD-F467-4CFA-A749-AED1F435F92C}" dt="2025-10-17T18:09:50.415" v="45" actId="1036"/>
          <ac:grpSpMkLst>
            <pc:docMk/>
            <pc:sldMk cId="395789849" sldId="2076137829"/>
            <ac:grpSpMk id="17" creationId="{FAAD94B5-F518-12D1-D2FE-3D5EF6A16BC8}"/>
          </ac:grpSpMkLst>
        </pc:grpChg>
        <pc:cxnChg chg="mod">
          <ac:chgData name="Riely, Gregory" userId="8e9f1504-5205-4fae-b223-1d04dd54ed12" providerId="ADAL" clId="{0C10E0BD-F467-4CFA-A749-AED1F435F92C}" dt="2025-10-17T18:09:12.968" v="13" actId="692"/>
          <ac:cxnSpMkLst>
            <pc:docMk/>
            <pc:sldMk cId="395789849" sldId="2076137829"/>
            <ac:cxnSpMk id="14" creationId="{7D07E223-6CB0-0CDB-167E-9083B5F2C2F7}"/>
          </ac:cxnSpMkLst>
        </pc:cxnChg>
        <pc:cxnChg chg="mod">
          <ac:chgData name="Riely, Gregory" userId="8e9f1504-5205-4fae-b223-1d04dd54ed12" providerId="ADAL" clId="{0C10E0BD-F467-4CFA-A749-AED1F435F92C}" dt="2025-10-17T18:09:12.968" v="13" actId="692"/>
          <ac:cxnSpMkLst>
            <pc:docMk/>
            <pc:sldMk cId="395789849" sldId="2076137829"/>
            <ac:cxnSpMk id="15" creationId="{3F9E87BD-8914-F465-DFB0-635F79CE3B3A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19" creationId="{FDC08BC8-5CEA-B903-5219-D99D6B990CD2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20" creationId="{DD2509E4-AC9B-CC29-53D6-37CEB5F56F0E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21" creationId="{148A34F9-546D-176B-E05B-6CD11EE85247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22" creationId="{634165AF-DC18-DDD9-18A2-72E79D062A58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26" creationId="{F981CF9B-07CC-F443-F16C-41661C85AD9E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27" creationId="{F1FE9208-BE0C-28A9-8066-6220AC012658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31" creationId="{3C852A03-A2D3-D79F-305D-86F464E25A4A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32" creationId="{C8D24455-2901-052E-376B-7DC7D554B03B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33" creationId="{A874015A-F443-3DC3-A2CA-8CDBF364D067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34" creationId="{350CB12E-EC8B-3E22-E133-D4C00801420A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35" creationId="{6C617E0D-0963-262F-76AD-8554277E0411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36" creationId="{4BBD8EA2-600C-4659-4F07-23E4C2BF5F3E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37" creationId="{2B80FFBA-DA74-836F-48F0-E097E72C35B6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38" creationId="{1B98C73A-EE36-37D0-F1B9-BB11D70BD0C0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39" creationId="{02A17E8A-4EFF-A75A-971D-A8C71EE94253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40" creationId="{A58E1B74-E895-645C-980F-70C2793CE48A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41" creationId="{9D78B076-2668-5077-331D-93D56B1EFC15}"/>
          </ac:cxnSpMkLst>
        </pc:cxnChg>
        <pc:cxnChg chg="mod">
          <ac:chgData name="Riely, Gregory" userId="8e9f1504-5205-4fae-b223-1d04dd54ed12" providerId="ADAL" clId="{0C10E0BD-F467-4CFA-A749-AED1F435F92C}" dt="2025-10-17T18:09:50.415" v="45" actId="1036"/>
          <ac:cxnSpMkLst>
            <pc:docMk/>
            <pc:sldMk cId="395789849" sldId="2076137829"/>
            <ac:cxnSpMk id="42" creationId="{E29222E0-8282-85FC-3170-03E566B033E0}"/>
          </ac:cxnSpMkLst>
        </pc:cxnChg>
      </pc:sldChg>
      <pc:sldChg chg="modSp mod">
        <pc:chgData name="Riely, Gregory" userId="8e9f1504-5205-4fae-b223-1d04dd54ed12" providerId="ADAL" clId="{0C10E0BD-F467-4CFA-A749-AED1F435F92C}" dt="2025-10-17T18:10:15.056" v="47" actId="403"/>
        <pc:sldMkLst>
          <pc:docMk/>
          <pc:sldMk cId="1350191508" sldId="2076137832"/>
        </pc:sldMkLst>
        <pc:spChg chg="mod">
          <ac:chgData name="Riely, Gregory" userId="8e9f1504-5205-4fae-b223-1d04dd54ed12" providerId="ADAL" clId="{0C10E0BD-F467-4CFA-A749-AED1F435F92C}" dt="2025-10-17T18:10:15.056" v="47" actId="403"/>
          <ac:spMkLst>
            <pc:docMk/>
            <pc:sldMk cId="1350191508" sldId="2076137832"/>
            <ac:spMk id="3" creationId="{4CD6D988-2275-F220-6478-3A804C6D6CC1}"/>
          </ac:spMkLst>
        </pc:spChg>
      </pc:sldChg>
    </pc:docChg>
  </pc:docChgLst>
  <pc:docChgLst>
    <pc:chgData name="Riely, Gregory" userId="8e9f1504-5205-4fae-b223-1d04dd54ed12" providerId="ADAL" clId="{E9A3A99B-F267-4DF1-A823-DA8AC2B8AA58}"/>
    <pc:docChg chg="undo custSel addSld delSld modSld sldOrd">
      <pc:chgData name="Riely, Gregory" userId="8e9f1504-5205-4fae-b223-1d04dd54ed12" providerId="ADAL" clId="{E9A3A99B-F267-4DF1-A823-DA8AC2B8AA58}" dt="2025-10-02T17:58:04.645" v="3380" actId="113"/>
      <pc:docMkLst>
        <pc:docMk/>
      </pc:docMkLst>
      <pc:sldChg chg="modSp del mod">
        <pc:chgData name="Riely, Gregory" userId="8e9f1504-5205-4fae-b223-1d04dd54ed12" providerId="ADAL" clId="{E9A3A99B-F267-4DF1-A823-DA8AC2B8AA58}" dt="2025-10-01T19:44:27.316" v="450" actId="2696"/>
        <pc:sldMkLst>
          <pc:docMk/>
          <pc:sldMk cId="1140180217" sldId="257"/>
        </pc:sldMkLst>
        <pc:spChg chg="mod">
          <ac:chgData name="Riely, Gregory" userId="8e9f1504-5205-4fae-b223-1d04dd54ed12" providerId="ADAL" clId="{E9A3A99B-F267-4DF1-A823-DA8AC2B8AA58}" dt="2025-10-01T19:32:06.353" v="8" actId="6549"/>
          <ac:spMkLst>
            <pc:docMk/>
            <pc:sldMk cId="1140180217" sldId="257"/>
            <ac:spMk id="2" creationId="{E18D4E15-C72D-A846-8A5A-F6AF5151BDB8}"/>
          </ac:spMkLst>
        </pc:spChg>
        <pc:spChg chg="mod">
          <ac:chgData name="Riely, Gregory" userId="8e9f1504-5205-4fae-b223-1d04dd54ed12" providerId="ADAL" clId="{E9A3A99B-F267-4DF1-A823-DA8AC2B8AA58}" dt="2025-10-01T19:31:53.126" v="0" actId="6549"/>
          <ac:spMkLst>
            <pc:docMk/>
            <pc:sldMk cId="1140180217" sldId="257"/>
            <ac:spMk id="3" creationId="{66867F8F-43AD-4842-92E5-F031CB56F71C}"/>
          </ac:spMkLst>
        </pc:spChg>
      </pc:sldChg>
      <pc:sldChg chg="add">
        <pc:chgData name="Riely, Gregory" userId="8e9f1504-5205-4fae-b223-1d04dd54ed12" providerId="ADAL" clId="{E9A3A99B-F267-4DF1-A823-DA8AC2B8AA58}" dt="2025-10-01T19:44:30.585" v="451"/>
        <pc:sldMkLst>
          <pc:docMk/>
          <pc:sldMk cId="3081755379" sldId="257"/>
        </pc:sldMkLst>
      </pc:sldChg>
      <pc:sldChg chg="del">
        <pc:chgData name="Riely, Gregory" userId="8e9f1504-5205-4fae-b223-1d04dd54ed12" providerId="ADAL" clId="{E9A3A99B-F267-4DF1-A823-DA8AC2B8AA58}" dt="2025-10-01T23:19:15.638" v="598" actId="47"/>
        <pc:sldMkLst>
          <pc:docMk/>
          <pc:sldMk cId="3690124691" sldId="258"/>
        </pc:sldMkLst>
      </pc:sldChg>
      <pc:sldChg chg="addSp delSp modSp mod modClrScheme chgLayout">
        <pc:chgData name="Riely, Gregory" userId="8e9f1504-5205-4fae-b223-1d04dd54ed12" providerId="ADAL" clId="{E9A3A99B-F267-4DF1-A823-DA8AC2B8AA58}" dt="2025-10-01T23:26:05.726" v="913" actId="478"/>
        <pc:sldMkLst>
          <pc:docMk/>
          <pc:sldMk cId="2105713507" sldId="259"/>
        </pc:sldMkLst>
        <pc:spChg chg="mod ord">
          <ac:chgData name="Riely, Gregory" userId="8e9f1504-5205-4fae-b223-1d04dd54ed12" providerId="ADAL" clId="{E9A3A99B-F267-4DF1-A823-DA8AC2B8AA58}" dt="2025-10-01T23:26:03.082" v="912" actId="700"/>
          <ac:spMkLst>
            <pc:docMk/>
            <pc:sldMk cId="2105713507" sldId="259"/>
            <ac:spMk id="2" creationId="{27BF7E7D-C099-0F4E-818B-844B80B2F7D3}"/>
          </ac:spMkLst>
        </pc:spChg>
        <pc:spChg chg="del mod ord">
          <ac:chgData name="Riely, Gregory" userId="8e9f1504-5205-4fae-b223-1d04dd54ed12" providerId="ADAL" clId="{E9A3A99B-F267-4DF1-A823-DA8AC2B8AA58}" dt="2025-10-01T23:26:03.082" v="912" actId="700"/>
          <ac:spMkLst>
            <pc:docMk/>
            <pc:sldMk cId="2105713507" sldId="259"/>
            <ac:spMk id="3" creationId="{D27AAD9A-99CF-1245-BB1A-2C03B1FC9E2E}"/>
          </ac:spMkLst>
        </pc:spChg>
        <pc:spChg chg="del">
          <ac:chgData name="Riely, Gregory" userId="8e9f1504-5205-4fae-b223-1d04dd54ed12" providerId="ADAL" clId="{E9A3A99B-F267-4DF1-A823-DA8AC2B8AA58}" dt="2025-10-01T23:24:26.943" v="857" actId="478"/>
          <ac:spMkLst>
            <pc:docMk/>
            <pc:sldMk cId="2105713507" sldId="259"/>
            <ac:spMk id="4" creationId="{7976618D-DEDB-B044-B439-8142A9BDA81A}"/>
          </ac:spMkLst>
        </pc:spChg>
        <pc:spChg chg="add mod">
          <ac:chgData name="Riely, Gregory" userId="8e9f1504-5205-4fae-b223-1d04dd54ed12" providerId="ADAL" clId="{E9A3A99B-F267-4DF1-A823-DA8AC2B8AA58}" dt="2025-10-01T23:23:12.411" v="856" actId="20577"/>
          <ac:spMkLst>
            <pc:docMk/>
            <pc:sldMk cId="2105713507" sldId="259"/>
            <ac:spMk id="6" creationId="{523D5BBF-8543-368F-CFA3-F7BCE9E664DA}"/>
          </ac:spMkLst>
        </pc:spChg>
        <pc:spChg chg="add mod">
          <ac:chgData name="Riely, Gregory" userId="8e9f1504-5205-4fae-b223-1d04dd54ed12" providerId="ADAL" clId="{E9A3A99B-F267-4DF1-A823-DA8AC2B8AA58}" dt="2025-10-01T23:25:03.371" v="879" actId="20577"/>
          <ac:spMkLst>
            <pc:docMk/>
            <pc:sldMk cId="2105713507" sldId="259"/>
            <ac:spMk id="7" creationId="{F4DB3E32-68BA-186C-0160-3DC334B20F70}"/>
          </ac:spMkLst>
        </pc:spChg>
        <pc:spChg chg="add mod">
          <ac:chgData name="Riely, Gregory" userId="8e9f1504-5205-4fae-b223-1d04dd54ed12" providerId="ADAL" clId="{E9A3A99B-F267-4DF1-A823-DA8AC2B8AA58}" dt="2025-10-01T23:25:28.754" v="909" actId="20577"/>
          <ac:spMkLst>
            <pc:docMk/>
            <pc:sldMk cId="2105713507" sldId="259"/>
            <ac:spMk id="8" creationId="{58C4FFEC-85DB-C42C-61B6-F698141213FF}"/>
          </ac:spMkLst>
        </pc:spChg>
        <pc:spChg chg="add del mod ord">
          <ac:chgData name="Riely, Gregory" userId="8e9f1504-5205-4fae-b223-1d04dd54ed12" providerId="ADAL" clId="{E9A3A99B-F267-4DF1-A823-DA8AC2B8AA58}" dt="2025-10-01T23:26:05.726" v="913" actId="478"/>
          <ac:spMkLst>
            <pc:docMk/>
            <pc:sldMk cId="2105713507" sldId="259"/>
            <ac:spMk id="9" creationId="{A87935AE-7617-957B-3CE7-534DB77AC64E}"/>
          </ac:spMkLst>
        </pc:spChg>
        <pc:picChg chg="add mod">
          <ac:chgData name="Riely, Gregory" userId="8e9f1504-5205-4fae-b223-1d04dd54ed12" providerId="ADAL" clId="{E9A3A99B-F267-4DF1-A823-DA8AC2B8AA58}" dt="2025-10-01T23:20:56.114" v="615" actId="14100"/>
          <ac:picMkLst>
            <pc:docMk/>
            <pc:sldMk cId="2105713507" sldId="259"/>
            <ac:picMk id="5" creationId="{FB05D96C-6698-A0A5-3903-0E790D42A6BB}"/>
          </ac:picMkLst>
        </pc:picChg>
        <pc:picChg chg="add mod">
          <ac:chgData name="Riely, Gregory" userId="8e9f1504-5205-4fae-b223-1d04dd54ed12" providerId="ADAL" clId="{E9A3A99B-F267-4DF1-A823-DA8AC2B8AA58}" dt="2025-10-01T23:20:49.586" v="614" actId="1076"/>
          <ac:picMkLst>
            <pc:docMk/>
            <pc:sldMk cId="2105713507" sldId="259"/>
            <ac:picMk id="1026" creationId="{5778FB91-5274-7A48-FE6F-EE4E3BB5344E}"/>
          </ac:picMkLst>
        </pc:picChg>
      </pc:sldChg>
      <pc:sldChg chg="addSp delSp modSp mod modClrScheme chgLayout">
        <pc:chgData name="Riely, Gregory" userId="8e9f1504-5205-4fae-b223-1d04dd54ed12" providerId="ADAL" clId="{E9A3A99B-F267-4DF1-A823-DA8AC2B8AA58}" dt="2025-10-01T23:32:31.072" v="1147"/>
        <pc:sldMkLst>
          <pc:docMk/>
          <pc:sldMk cId="2913309622" sldId="260"/>
        </pc:sldMkLst>
        <pc:spChg chg="del mod ord">
          <ac:chgData name="Riely, Gregory" userId="8e9f1504-5205-4fae-b223-1d04dd54ed12" providerId="ADAL" clId="{E9A3A99B-F267-4DF1-A823-DA8AC2B8AA58}" dt="2025-10-01T23:25:51.583" v="910" actId="700"/>
          <ac:spMkLst>
            <pc:docMk/>
            <pc:sldMk cId="2913309622" sldId="260"/>
            <ac:spMk id="2" creationId="{64002117-D96E-C847-ABA0-B969774C53DE}"/>
          </ac:spMkLst>
        </pc:spChg>
        <pc:spChg chg="del mod ord">
          <ac:chgData name="Riely, Gregory" userId="8e9f1504-5205-4fae-b223-1d04dd54ed12" providerId="ADAL" clId="{E9A3A99B-F267-4DF1-A823-DA8AC2B8AA58}" dt="2025-10-01T23:25:51.583" v="910" actId="700"/>
          <ac:spMkLst>
            <pc:docMk/>
            <pc:sldMk cId="2913309622" sldId="260"/>
            <ac:spMk id="3" creationId="{F6A90C72-1F44-9745-9939-A1643A334342}"/>
          </ac:spMkLst>
        </pc:spChg>
        <pc:spChg chg="del">
          <ac:chgData name="Riely, Gregory" userId="8e9f1504-5205-4fae-b223-1d04dd54ed12" providerId="ADAL" clId="{E9A3A99B-F267-4DF1-A823-DA8AC2B8AA58}" dt="2025-10-01T23:25:51.583" v="910" actId="700"/>
          <ac:spMkLst>
            <pc:docMk/>
            <pc:sldMk cId="2913309622" sldId="260"/>
            <ac:spMk id="4" creationId="{C3D27299-9F7D-E045-B3F5-159AB495D2D5}"/>
          </ac:spMkLst>
        </pc:spChg>
        <pc:spChg chg="del">
          <ac:chgData name="Riely, Gregory" userId="8e9f1504-5205-4fae-b223-1d04dd54ed12" providerId="ADAL" clId="{E9A3A99B-F267-4DF1-A823-DA8AC2B8AA58}" dt="2025-10-01T23:25:51.583" v="910" actId="700"/>
          <ac:spMkLst>
            <pc:docMk/>
            <pc:sldMk cId="2913309622" sldId="260"/>
            <ac:spMk id="5" creationId="{A96D13CC-D1A0-6B44-8ED0-573322F5DA1F}"/>
          </ac:spMkLst>
        </pc:spChg>
        <pc:spChg chg="add mod ord">
          <ac:chgData name="Riely, Gregory" userId="8e9f1504-5205-4fae-b223-1d04dd54ed12" providerId="ADAL" clId="{E9A3A99B-F267-4DF1-A823-DA8AC2B8AA58}" dt="2025-10-01T23:32:31.072" v="1147"/>
          <ac:spMkLst>
            <pc:docMk/>
            <pc:sldMk cId="2913309622" sldId="260"/>
            <ac:spMk id="6" creationId="{7C97AA77-AB5A-6BD8-C642-508E26103CE5}"/>
          </ac:spMkLst>
        </pc:spChg>
        <pc:spChg chg="add del mod ord">
          <ac:chgData name="Riely, Gregory" userId="8e9f1504-5205-4fae-b223-1d04dd54ed12" providerId="ADAL" clId="{E9A3A99B-F267-4DF1-A823-DA8AC2B8AA58}" dt="2025-10-01T23:25:55.138" v="911" actId="478"/>
          <ac:spMkLst>
            <pc:docMk/>
            <pc:sldMk cId="2913309622" sldId="260"/>
            <ac:spMk id="7" creationId="{91169DE6-DF59-DDCA-2973-1C8401CF39AB}"/>
          </ac:spMkLst>
        </pc:spChg>
        <pc:spChg chg="add mod">
          <ac:chgData name="Riely, Gregory" userId="8e9f1504-5205-4fae-b223-1d04dd54ed12" providerId="ADAL" clId="{E9A3A99B-F267-4DF1-A823-DA8AC2B8AA58}" dt="2025-10-01T23:26:57.845" v="946" actId="20577"/>
          <ac:spMkLst>
            <pc:docMk/>
            <pc:sldMk cId="2913309622" sldId="260"/>
            <ac:spMk id="8" creationId="{DB82A0AC-F44B-9504-ACCA-FC795DF3F274}"/>
          </ac:spMkLst>
        </pc:spChg>
        <pc:spChg chg="add mod">
          <ac:chgData name="Riely, Gregory" userId="8e9f1504-5205-4fae-b223-1d04dd54ed12" providerId="ADAL" clId="{E9A3A99B-F267-4DF1-A823-DA8AC2B8AA58}" dt="2025-10-01T23:29:40.649" v="1056" actId="164"/>
          <ac:spMkLst>
            <pc:docMk/>
            <pc:sldMk cId="2913309622" sldId="260"/>
            <ac:spMk id="11" creationId="{BAE8A8A1-B0CE-DE48-1C30-4BE3A1B32B9A}"/>
          </ac:spMkLst>
        </pc:spChg>
        <pc:spChg chg="add mod">
          <ac:chgData name="Riely, Gregory" userId="8e9f1504-5205-4fae-b223-1d04dd54ed12" providerId="ADAL" clId="{E9A3A99B-F267-4DF1-A823-DA8AC2B8AA58}" dt="2025-10-01T23:30:27.292" v="1080" actId="164"/>
          <ac:spMkLst>
            <pc:docMk/>
            <pc:sldMk cId="2913309622" sldId="260"/>
            <ac:spMk id="13" creationId="{E04315AF-F973-8B8A-8850-BE186D67F66A}"/>
          </ac:spMkLst>
        </pc:spChg>
        <pc:spChg chg="add mod">
          <ac:chgData name="Riely, Gregory" userId="8e9f1504-5205-4fae-b223-1d04dd54ed12" providerId="ADAL" clId="{E9A3A99B-F267-4DF1-A823-DA8AC2B8AA58}" dt="2025-10-01T23:31:45.835" v="1131" actId="1076"/>
          <ac:spMkLst>
            <pc:docMk/>
            <pc:sldMk cId="2913309622" sldId="260"/>
            <ac:spMk id="15" creationId="{531805DA-3668-4BF5-9FFB-EF239C2C2EA0}"/>
          </ac:spMkLst>
        </pc:spChg>
        <pc:spChg chg="add mod">
          <ac:chgData name="Riely, Gregory" userId="8e9f1504-5205-4fae-b223-1d04dd54ed12" providerId="ADAL" clId="{E9A3A99B-F267-4DF1-A823-DA8AC2B8AA58}" dt="2025-10-01T23:32:13.917" v="1146" actId="20577"/>
          <ac:spMkLst>
            <pc:docMk/>
            <pc:sldMk cId="2913309622" sldId="260"/>
            <ac:spMk id="16" creationId="{3991A5BD-C263-B7F8-763D-8DB0D665C9F8}"/>
          </ac:spMkLst>
        </pc:spChg>
        <pc:grpChg chg="add mod">
          <ac:chgData name="Riely, Gregory" userId="8e9f1504-5205-4fae-b223-1d04dd54ed12" providerId="ADAL" clId="{E9A3A99B-F267-4DF1-A823-DA8AC2B8AA58}" dt="2025-10-01T23:30:27.292" v="1080" actId="164"/>
          <ac:grpSpMkLst>
            <pc:docMk/>
            <pc:sldMk cId="2913309622" sldId="260"/>
            <ac:grpSpMk id="12" creationId="{5A14C1ED-C4C5-F553-AE31-860369C94426}"/>
          </ac:grpSpMkLst>
        </pc:grpChg>
        <pc:grpChg chg="add mod">
          <ac:chgData name="Riely, Gregory" userId="8e9f1504-5205-4fae-b223-1d04dd54ed12" providerId="ADAL" clId="{E9A3A99B-F267-4DF1-A823-DA8AC2B8AA58}" dt="2025-10-01T23:30:27.292" v="1080" actId="164"/>
          <ac:grpSpMkLst>
            <pc:docMk/>
            <pc:sldMk cId="2913309622" sldId="260"/>
            <ac:grpSpMk id="14" creationId="{6937D6D0-EFF6-8A58-21D4-1E0FEE8EEAEF}"/>
          </ac:grpSpMkLst>
        </pc:grpChg>
        <pc:picChg chg="add mod modCrop">
          <ac:chgData name="Riely, Gregory" userId="8e9f1504-5205-4fae-b223-1d04dd54ed12" providerId="ADAL" clId="{E9A3A99B-F267-4DF1-A823-DA8AC2B8AA58}" dt="2025-10-01T23:29:40.649" v="1056" actId="164"/>
          <ac:picMkLst>
            <pc:docMk/>
            <pc:sldMk cId="2913309622" sldId="260"/>
            <ac:picMk id="10" creationId="{D8861FE6-2052-4B30-D9C1-78390229D721}"/>
          </ac:picMkLst>
        </pc:picChg>
      </pc:sldChg>
      <pc:sldChg chg="addSp modSp add mod">
        <pc:chgData name="Riely, Gregory" userId="8e9f1504-5205-4fae-b223-1d04dd54ed12" providerId="ADAL" clId="{E9A3A99B-F267-4DF1-A823-DA8AC2B8AA58}" dt="2025-10-02T17:22:12.905" v="1621" actId="115"/>
        <pc:sldMkLst>
          <pc:docMk/>
          <pc:sldMk cId="509288125" sldId="275"/>
        </pc:sldMkLst>
        <pc:spChg chg="mod">
          <ac:chgData name="Riely, Gregory" userId="8e9f1504-5205-4fae-b223-1d04dd54ed12" providerId="ADAL" clId="{E9A3A99B-F267-4DF1-A823-DA8AC2B8AA58}" dt="2025-10-02T17:21:40.530" v="1596" actId="27636"/>
          <ac:spMkLst>
            <pc:docMk/>
            <pc:sldMk cId="509288125" sldId="275"/>
            <ac:spMk id="2" creationId="{C6C66872-8514-5461-2E0F-65A285283F72}"/>
          </ac:spMkLst>
        </pc:spChg>
        <pc:spChg chg="add mod">
          <ac:chgData name="Riely, Gregory" userId="8e9f1504-5205-4fae-b223-1d04dd54ed12" providerId="ADAL" clId="{E9A3A99B-F267-4DF1-A823-DA8AC2B8AA58}" dt="2025-10-02T17:22:12.905" v="1621" actId="115"/>
          <ac:spMkLst>
            <pc:docMk/>
            <pc:sldMk cId="509288125" sldId="275"/>
            <ac:spMk id="3" creationId="{991FA5E2-62CA-3287-D7DD-1317DED25EEF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2" creationId="{AF8C0CFA-6A25-6B57-4B7A-0DEC3B9AD3E9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4" creationId="{9F7C8B4F-CDD7-7E4A-8545-21480884868F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5" creationId="{116206F8-1689-A04E-7508-62969FCBA0E6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7" creationId="{C08F11EB-EB2F-A896-5D41-C1C8ED985F89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9" creationId="{1AFBD053-7C5D-5C3E-DE09-26E861957BD5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20" creationId="{A0D5B796-DF9F-3309-9B77-0A5CE5C02537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22" creationId="{D8B1BA7D-7DBE-C162-E9A0-52A24D25F9F7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23" creationId="{D4CEE619-DB36-8010-30F6-ACE840AA0D46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24" creationId="{1EFDD4C7-06CD-CEC1-42B2-740D4B642082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25" creationId="{80D8CF5E-4F53-9E59-E0D0-1EE492269D6A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26" creationId="{5B9B8FF4-A466-28D0-394F-B3762D2F088A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27" creationId="{42E8A0B3-4452-C6F5-25D0-1767B137E4A8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28" creationId="{2BEBD051-31DA-829B-CFF5-AEC067E9DDC2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29" creationId="{2B3EDA2F-8976-8CE5-C31D-F682984142C7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31" creationId="{0C5EA930-965B-8CF8-E5EC-841E561730D1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32" creationId="{7125BD35-ADA2-D48B-F56B-62CE1A9908AE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34" creationId="{E5EE4B15-1C7E-E1E4-D86C-C8AA871DCE1E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35" creationId="{DD976BF1-D615-7E52-C266-220CAE820937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37" creationId="{F818FB78-D692-5F36-C91B-7628C9571956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38" creationId="{6E7A3412-FFAC-D1A4-0C5A-C80D84C9E085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52" creationId="{B5C949A3-75E9-710C-485F-895801760AF2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57" creationId="{D99BB560-12E2-3DE6-7930-E67EE0D84E43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58" creationId="{9665A885-8F52-A8F5-196F-624A8800D552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63" creationId="{D1AA5948-0242-08FF-DC48-38598FD8A458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75" creationId="{629B5077-A93D-D5FE-E737-689D935EDEE6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83" creationId="{8419E4F6-0E4F-7EAC-1735-B7F74A8A313C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84" creationId="{9DD87AD0-3F83-D96E-D279-E9E2496EC9A1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85" creationId="{51408B44-2DDC-C9EC-C752-786A5D9AEDAB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95" creationId="{2A74E889-8CA2-9260-EAA6-F3D4974FCF06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01" creationId="{4C73E4BC-BF37-84CF-95DA-5369A73CA855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02" creationId="{B6948C06-1CCB-5FA8-0918-1059B8ED1F6A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03" creationId="{6EC6C476-9A7E-8A0D-8BFD-088D89DEBEC6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09" creationId="{E9933AD1-26D2-CAB5-F8D9-18EF711ECBA8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10" creationId="{E931C61D-84DF-D4F7-8C96-1F8EE88B2EF9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11" creationId="{FF626F98-3E6F-AC57-E4FB-31706E376D25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12" creationId="{BFC2BAB7-8398-5858-60E9-556F7FBB68EC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19" creationId="{1E66DC36-55D4-E563-AFC4-A08B5370C142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21" creationId="{7FFC8D3A-1E6A-1E25-2AF2-91AE29F3EBE5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22" creationId="{D88C6DEA-0C3E-3540-5DBE-CCE5CB994B37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23" creationId="{35140127-C1CF-FB76-6522-1720AEAB5927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24" creationId="{0E05398F-6679-2D2C-E056-3C6D6D002EEE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57" creationId="{6C3B5853-0E34-5DEA-4CC8-E59F844B0209}"/>
          </ac:spMkLst>
        </pc:spChg>
        <pc:spChg chg="mod">
          <ac:chgData name="Riely, Gregory" userId="8e9f1504-5205-4fae-b223-1d04dd54ed12" providerId="ADAL" clId="{E9A3A99B-F267-4DF1-A823-DA8AC2B8AA58}" dt="2025-10-02T17:21:53.454" v="1614" actId="1036"/>
          <ac:spMkLst>
            <pc:docMk/>
            <pc:sldMk cId="509288125" sldId="275"/>
            <ac:spMk id="161" creationId="{F1DBE6D8-3091-A752-B40B-E1E99187B65E}"/>
          </ac:spMkLst>
        </pc:spChg>
        <pc:grpChg chg="mod">
          <ac:chgData name="Riely, Gregory" userId="8e9f1504-5205-4fae-b223-1d04dd54ed12" providerId="ADAL" clId="{E9A3A99B-F267-4DF1-A823-DA8AC2B8AA58}" dt="2025-10-02T17:21:53.454" v="1614" actId="1036"/>
          <ac:grpSpMkLst>
            <pc:docMk/>
            <pc:sldMk cId="509288125" sldId="275"/>
            <ac:grpSpMk id="167" creationId="{4BE68466-F4BB-0D8C-1D23-776B94929FCD}"/>
          </ac:grpSpMkLst>
        </pc:grpChg>
        <pc:graphicFrameChg chg="mod">
          <ac:chgData name="Riely, Gregory" userId="8e9f1504-5205-4fae-b223-1d04dd54ed12" providerId="ADAL" clId="{E9A3A99B-F267-4DF1-A823-DA8AC2B8AA58}" dt="2025-10-02T17:21:53.454" v="1614" actId="1036"/>
          <ac:graphicFrameMkLst>
            <pc:docMk/>
            <pc:sldMk cId="509288125" sldId="275"/>
            <ac:graphicFrameMk id="16" creationId="{5A7BE9B3-DAA8-4FDE-A31B-557EC3C0C316}"/>
          </ac:graphicFrameMkLst>
        </pc:graphicFrameChg>
        <pc:cxnChg chg="mod">
          <ac:chgData name="Riely, Gregory" userId="8e9f1504-5205-4fae-b223-1d04dd54ed12" providerId="ADAL" clId="{E9A3A99B-F267-4DF1-A823-DA8AC2B8AA58}" dt="2025-10-02T17:21:53.454" v="1614" actId="1036"/>
          <ac:cxnSpMkLst>
            <pc:docMk/>
            <pc:sldMk cId="509288125" sldId="275"/>
            <ac:cxnSpMk id="53" creationId="{693F6955-B3BE-FC81-F6CE-F1BABE8C8875}"/>
          </ac:cxnSpMkLst>
        </pc:cxnChg>
      </pc:sldChg>
      <pc:sldChg chg="modSp del mod">
        <pc:chgData name="Riely, Gregory" userId="8e9f1504-5205-4fae-b223-1d04dd54ed12" providerId="ADAL" clId="{E9A3A99B-F267-4DF1-A823-DA8AC2B8AA58}" dt="2025-10-01T19:44:27.316" v="450" actId="2696"/>
        <pc:sldMkLst>
          <pc:docMk/>
          <pc:sldMk cId="1176007348" sldId="275"/>
        </pc:sldMkLst>
        <pc:spChg chg="mod">
          <ac:chgData name="Riely, Gregory" userId="8e9f1504-5205-4fae-b223-1d04dd54ed12" providerId="ADAL" clId="{E9A3A99B-F267-4DF1-A823-DA8AC2B8AA58}" dt="2025-10-01T19:34:26.093" v="32" actId="20577"/>
          <ac:spMkLst>
            <pc:docMk/>
            <pc:sldMk cId="1176007348" sldId="275"/>
            <ac:spMk id="8" creationId="{889FE381-FF0D-16C6-EEF9-40A497E0D4C0}"/>
          </ac:spMkLst>
        </pc:spChg>
      </pc:sldChg>
      <pc:sldChg chg="add">
        <pc:chgData name="Riely, Gregory" userId="8e9f1504-5205-4fae-b223-1d04dd54ed12" providerId="ADAL" clId="{E9A3A99B-F267-4DF1-A823-DA8AC2B8AA58}" dt="2025-10-01T19:44:30.585" v="451"/>
        <pc:sldMkLst>
          <pc:docMk/>
          <pc:sldMk cId="2590703074" sldId="297"/>
        </pc:sldMkLst>
      </pc:sldChg>
      <pc:sldChg chg="modSp del mod">
        <pc:chgData name="Riely, Gregory" userId="8e9f1504-5205-4fae-b223-1d04dd54ed12" providerId="ADAL" clId="{E9A3A99B-F267-4DF1-A823-DA8AC2B8AA58}" dt="2025-10-01T19:44:27.316" v="450" actId="2696"/>
        <pc:sldMkLst>
          <pc:docMk/>
          <pc:sldMk cId="3587474341" sldId="297"/>
        </pc:sldMkLst>
        <pc:spChg chg="mod">
          <ac:chgData name="Riely, Gregory" userId="8e9f1504-5205-4fae-b223-1d04dd54ed12" providerId="ADAL" clId="{E9A3A99B-F267-4DF1-A823-DA8AC2B8AA58}" dt="2025-10-01T19:34:13.803" v="24" actId="20577"/>
          <ac:spMkLst>
            <pc:docMk/>
            <pc:sldMk cId="3587474341" sldId="297"/>
            <ac:spMk id="263" creationId="{A0A8CA12-9DA3-9191-7204-6884D59C35F3}"/>
          </ac:spMkLst>
        </pc:spChg>
      </pc:sldChg>
      <pc:sldChg chg="del">
        <pc:chgData name="Riely, Gregory" userId="8e9f1504-5205-4fae-b223-1d04dd54ed12" providerId="ADAL" clId="{E9A3A99B-F267-4DF1-A823-DA8AC2B8AA58}" dt="2025-10-01T19:42:12.659" v="440" actId="47"/>
        <pc:sldMkLst>
          <pc:docMk/>
          <pc:sldMk cId="2802656685" sldId="332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893385403" sldId="335"/>
        </pc:sldMkLst>
      </pc:sldChg>
      <pc:sldChg chg="add del">
        <pc:chgData name="Riely, Gregory" userId="8e9f1504-5205-4fae-b223-1d04dd54ed12" providerId="ADAL" clId="{E9A3A99B-F267-4DF1-A823-DA8AC2B8AA58}" dt="2025-10-01T23:19:15.638" v="598" actId="47"/>
        <pc:sldMkLst>
          <pc:docMk/>
          <pc:sldMk cId="2489472386" sldId="335"/>
        </pc:sldMkLst>
      </pc:sldChg>
      <pc:sldChg chg="del">
        <pc:chgData name="Riely, Gregory" userId="8e9f1504-5205-4fae-b223-1d04dd54ed12" providerId="ADAL" clId="{E9A3A99B-F267-4DF1-A823-DA8AC2B8AA58}" dt="2025-10-01T19:42:14.649" v="441" actId="47"/>
        <pc:sldMkLst>
          <pc:docMk/>
          <pc:sldMk cId="1508165355" sldId="1250"/>
        </pc:sldMkLst>
      </pc:sldChg>
      <pc:sldChg chg="addSp modSp add mod ord">
        <pc:chgData name="Riely, Gregory" userId="8e9f1504-5205-4fae-b223-1d04dd54ed12" providerId="ADAL" clId="{E9A3A99B-F267-4DF1-A823-DA8AC2B8AA58}" dt="2025-10-01T23:18:48.307" v="595" actId="1076"/>
        <pc:sldMkLst>
          <pc:docMk/>
          <pc:sldMk cId="690636449" sldId="1287"/>
        </pc:sldMkLst>
        <pc:spChg chg="add mod">
          <ac:chgData name="Riely, Gregory" userId="8e9f1504-5205-4fae-b223-1d04dd54ed12" providerId="ADAL" clId="{E9A3A99B-F267-4DF1-A823-DA8AC2B8AA58}" dt="2025-10-01T23:18:48.307" v="595" actId="1076"/>
          <ac:spMkLst>
            <pc:docMk/>
            <pc:sldMk cId="690636449" sldId="1287"/>
            <ac:spMk id="3" creationId="{ACAC0FA7-0376-6FFC-7D36-78719A1DD08B}"/>
          </ac:spMkLst>
        </pc:spChg>
        <pc:grpChg chg="mod">
          <ac:chgData name="Riely, Gregory" userId="8e9f1504-5205-4fae-b223-1d04dd54ed12" providerId="ADAL" clId="{E9A3A99B-F267-4DF1-A823-DA8AC2B8AA58}" dt="2025-10-01T23:18:22.106" v="589" actId="1076"/>
          <ac:grpSpMkLst>
            <pc:docMk/>
            <pc:sldMk cId="690636449" sldId="1287"/>
            <ac:grpSpMk id="6" creationId="{00000000-0000-0000-0000-000000000000}"/>
          </ac:grpSpMkLst>
        </pc:grpChg>
      </pc:sldChg>
      <pc:sldChg chg="del">
        <pc:chgData name="Riely, Gregory" userId="8e9f1504-5205-4fae-b223-1d04dd54ed12" providerId="ADAL" clId="{E9A3A99B-F267-4DF1-A823-DA8AC2B8AA58}" dt="2025-10-01T19:42:16.063" v="442" actId="47"/>
        <pc:sldMkLst>
          <pc:docMk/>
          <pc:sldMk cId="1223715846" sldId="8141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945851236" sldId="2076137742"/>
        </pc:sldMkLst>
      </pc:sldChg>
      <pc:sldChg chg="modSp add mod">
        <pc:chgData name="Riely, Gregory" userId="8e9f1504-5205-4fae-b223-1d04dd54ed12" providerId="ADAL" clId="{E9A3A99B-F267-4DF1-A823-DA8AC2B8AA58}" dt="2025-10-02T17:20:34.869" v="1480" actId="20577"/>
        <pc:sldMkLst>
          <pc:docMk/>
          <pc:sldMk cId="3427940140" sldId="2076137742"/>
        </pc:sldMkLst>
        <pc:spChg chg="mod">
          <ac:chgData name="Riely, Gregory" userId="8e9f1504-5205-4fae-b223-1d04dd54ed12" providerId="ADAL" clId="{E9A3A99B-F267-4DF1-A823-DA8AC2B8AA58}" dt="2025-10-02T17:20:34.869" v="1480" actId="20577"/>
          <ac:spMkLst>
            <pc:docMk/>
            <pc:sldMk cId="3427940140" sldId="2076137742"/>
            <ac:spMk id="2" creationId="{BD035B01-98E5-8153-3176-48A5C19E3906}"/>
          </ac:spMkLst>
        </pc:spChg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3481538531" sldId="2076137773"/>
        </pc:sldMkLst>
      </pc:sldChg>
      <pc:sldChg chg="modSp add mod">
        <pc:chgData name="Riely, Gregory" userId="8e9f1504-5205-4fae-b223-1d04dd54ed12" providerId="ADAL" clId="{E9A3A99B-F267-4DF1-A823-DA8AC2B8AA58}" dt="2025-10-02T17:20:50.902" v="1517" actId="20577"/>
        <pc:sldMkLst>
          <pc:docMk/>
          <pc:sldMk cId="3830692547" sldId="2076137773"/>
        </pc:sldMkLst>
        <pc:spChg chg="mod">
          <ac:chgData name="Riely, Gregory" userId="8e9f1504-5205-4fae-b223-1d04dd54ed12" providerId="ADAL" clId="{E9A3A99B-F267-4DF1-A823-DA8AC2B8AA58}" dt="2025-10-02T17:20:50.902" v="1517" actId="20577"/>
          <ac:spMkLst>
            <pc:docMk/>
            <pc:sldMk cId="3830692547" sldId="2076137773"/>
            <ac:spMk id="4" creationId="{82A6693E-884F-4293-8907-20F350B3BAF5}"/>
          </ac:spMkLst>
        </pc:spChg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1653453420" sldId="2076137785"/>
        </pc:sldMkLst>
      </pc:sldChg>
      <pc:sldChg chg="modSp add mod">
        <pc:chgData name="Riely, Gregory" userId="8e9f1504-5205-4fae-b223-1d04dd54ed12" providerId="ADAL" clId="{E9A3A99B-F267-4DF1-A823-DA8AC2B8AA58}" dt="2025-10-02T17:19:45.288" v="1425" actId="20577"/>
        <pc:sldMkLst>
          <pc:docMk/>
          <pc:sldMk cId="4092267202" sldId="2076137785"/>
        </pc:sldMkLst>
        <pc:spChg chg="mod">
          <ac:chgData name="Riely, Gregory" userId="8e9f1504-5205-4fae-b223-1d04dd54ed12" providerId="ADAL" clId="{E9A3A99B-F267-4DF1-A823-DA8AC2B8AA58}" dt="2025-10-02T17:19:45.288" v="1425" actId="20577"/>
          <ac:spMkLst>
            <pc:docMk/>
            <pc:sldMk cId="4092267202" sldId="2076137785"/>
            <ac:spMk id="4" creationId="{5748DC6E-85E4-8D2B-4B61-DAF163DACA9F}"/>
          </ac:spMkLst>
        </pc:spChg>
      </pc:sldChg>
      <pc:sldChg chg="modSp add mod">
        <pc:chgData name="Riely, Gregory" userId="8e9f1504-5205-4fae-b223-1d04dd54ed12" providerId="ADAL" clId="{E9A3A99B-F267-4DF1-A823-DA8AC2B8AA58}" dt="2025-10-02T17:20:13.938" v="1470" actId="20577"/>
        <pc:sldMkLst>
          <pc:docMk/>
          <pc:sldMk cId="1020932187" sldId="2076137786"/>
        </pc:sldMkLst>
        <pc:spChg chg="mod">
          <ac:chgData name="Riely, Gregory" userId="8e9f1504-5205-4fae-b223-1d04dd54ed12" providerId="ADAL" clId="{E9A3A99B-F267-4DF1-A823-DA8AC2B8AA58}" dt="2025-10-02T17:20:13.938" v="1470" actId="20577"/>
          <ac:spMkLst>
            <pc:docMk/>
            <pc:sldMk cId="1020932187" sldId="2076137786"/>
            <ac:spMk id="4" creationId="{5748DC6E-85E4-8D2B-4B61-DAF163DACA9F}"/>
          </ac:spMkLst>
        </pc:spChg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1376632549" sldId="2076137786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1007847149" sldId="2076137787"/>
        </pc:sldMkLst>
      </pc:sldChg>
      <pc:sldChg chg="add">
        <pc:chgData name="Riely, Gregory" userId="8e9f1504-5205-4fae-b223-1d04dd54ed12" providerId="ADAL" clId="{E9A3A99B-F267-4DF1-A823-DA8AC2B8AA58}" dt="2025-10-01T19:44:30.585" v="451"/>
        <pc:sldMkLst>
          <pc:docMk/>
          <pc:sldMk cId="3750350326" sldId="2076137787"/>
        </pc:sldMkLst>
      </pc:sldChg>
      <pc:sldChg chg="delSp modSp del mod">
        <pc:chgData name="Riely, Gregory" userId="8e9f1504-5205-4fae-b223-1d04dd54ed12" providerId="ADAL" clId="{E9A3A99B-F267-4DF1-A823-DA8AC2B8AA58}" dt="2025-10-01T19:44:27.316" v="450" actId="2696"/>
        <pc:sldMkLst>
          <pc:docMk/>
          <pc:sldMk cId="1446405241" sldId="2076137794"/>
        </pc:sldMkLst>
        <pc:cxnChg chg="mod">
          <ac:chgData name="Riely, Gregory" userId="8e9f1504-5205-4fae-b223-1d04dd54ed12" providerId="ADAL" clId="{E9A3A99B-F267-4DF1-A823-DA8AC2B8AA58}" dt="2025-10-01T19:32:16.005" v="9" actId="1076"/>
          <ac:cxnSpMkLst>
            <pc:docMk/>
            <pc:sldMk cId="1446405241" sldId="2076137794"/>
            <ac:cxnSpMk id="4" creationId="{F80D4BFC-9325-9D49-7C35-97CFB7715667}"/>
          </ac:cxnSpMkLst>
        </pc:cxnChg>
        <pc:cxnChg chg="del">
          <ac:chgData name="Riely, Gregory" userId="8e9f1504-5205-4fae-b223-1d04dd54ed12" providerId="ADAL" clId="{E9A3A99B-F267-4DF1-A823-DA8AC2B8AA58}" dt="2025-10-01T19:32:17.339" v="10" actId="478"/>
          <ac:cxnSpMkLst>
            <pc:docMk/>
            <pc:sldMk cId="1446405241" sldId="2076137794"/>
            <ac:cxnSpMk id="5" creationId="{35AEC518-EAAF-B106-6429-6AD93B02851F}"/>
          </ac:cxnSpMkLst>
        </pc:cxnChg>
        <pc:cxnChg chg="mod">
          <ac:chgData name="Riely, Gregory" userId="8e9f1504-5205-4fae-b223-1d04dd54ed12" providerId="ADAL" clId="{E9A3A99B-F267-4DF1-A823-DA8AC2B8AA58}" dt="2025-10-01T19:32:23.089" v="11" actId="1076"/>
          <ac:cxnSpMkLst>
            <pc:docMk/>
            <pc:sldMk cId="1446405241" sldId="2076137794"/>
            <ac:cxnSpMk id="6" creationId="{9D9F45D6-D795-6189-CF67-AEED65DDD8D1}"/>
          </ac:cxnSpMkLst>
        </pc:cxnChg>
      </pc:sldChg>
      <pc:sldChg chg="add setBg">
        <pc:chgData name="Riely, Gregory" userId="8e9f1504-5205-4fae-b223-1d04dd54ed12" providerId="ADAL" clId="{E9A3A99B-F267-4DF1-A823-DA8AC2B8AA58}" dt="2025-10-01T19:44:30.585" v="451"/>
        <pc:sldMkLst>
          <pc:docMk/>
          <pc:sldMk cId="2311345968" sldId="2076137794"/>
        </pc:sldMkLst>
      </pc:sldChg>
      <pc:sldChg chg="modSp add mod">
        <pc:chgData name="Riely, Gregory" userId="8e9f1504-5205-4fae-b223-1d04dd54ed12" providerId="ADAL" clId="{E9A3A99B-F267-4DF1-A823-DA8AC2B8AA58}" dt="2025-10-02T17:19:37.136" v="1420" actId="1076"/>
        <pc:sldMkLst>
          <pc:docMk/>
          <pc:sldMk cId="287829970" sldId="2076137798"/>
        </pc:sldMkLst>
        <pc:spChg chg="mod">
          <ac:chgData name="Riely, Gregory" userId="8e9f1504-5205-4fae-b223-1d04dd54ed12" providerId="ADAL" clId="{E9A3A99B-F267-4DF1-A823-DA8AC2B8AA58}" dt="2025-10-02T17:19:37.136" v="1420" actId="1076"/>
          <ac:spMkLst>
            <pc:docMk/>
            <pc:sldMk cId="287829970" sldId="2076137798"/>
            <ac:spMk id="3" creationId="{7C49274E-E589-18EB-7D9C-30A7212B02A4}"/>
          </ac:spMkLst>
        </pc:spChg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1591408432" sldId="2076137798"/>
        </pc:sldMkLst>
      </pc:sldChg>
      <pc:sldChg chg="del">
        <pc:chgData name="Riely, Gregory" userId="8e9f1504-5205-4fae-b223-1d04dd54ed12" providerId="ADAL" clId="{E9A3A99B-F267-4DF1-A823-DA8AC2B8AA58}" dt="2025-10-01T19:42:18.009" v="444" actId="47"/>
        <pc:sldMkLst>
          <pc:docMk/>
          <pc:sldMk cId="1312362717" sldId="2076137799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284461981" sldId="2076137802"/>
        </pc:sldMkLst>
      </pc:sldChg>
      <pc:sldChg chg="add del">
        <pc:chgData name="Riely, Gregory" userId="8e9f1504-5205-4fae-b223-1d04dd54ed12" providerId="ADAL" clId="{E9A3A99B-F267-4DF1-A823-DA8AC2B8AA58}" dt="2025-10-01T23:19:15.638" v="598" actId="47"/>
        <pc:sldMkLst>
          <pc:docMk/>
          <pc:sldMk cId="2646456197" sldId="2076137802"/>
        </pc:sldMkLst>
      </pc:sldChg>
      <pc:sldChg chg="del">
        <pc:chgData name="Riely, Gregory" userId="8e9f1504-5205-4fae-b223-1d04dd54ed12" providerId="ADAL" clId="{E9A3A99B-F267-4DF1-A823-DA8AC2B8AA58}" dt="2025-10-01T19:42:19.459" v="445" actId="47"/>
        <pc:sldMkLst>
          <pc:docMk/>
          <pc:sldMk cId="2718952358" sldId="2076137805"/>
        </pc:sldMkLst>
      </pc:sldChg>
      <pc:sldChg chg="add del">
        <pc:chgData name="Riely, Gregory" userId="8e9f1504-5205-4fae-b223-1d04dd54ed12" providerId="ADAL" clId="{E9A3A99B-F267-4DF1-A823-DA8AC2B8AA58}" dt="2025-10-01T23:19:15.638" v="598" actId="47"/>
        <pc:sldMkLst>
          <pc:docMk/>
          <pc:sldMk cId="1495507427" sldId="2076137806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2402574285" sldId="2076137806"/>
        </pc:sldMkLst>
      </pc:sldChg>
      <pc:sldChg chg="add del">
        <pc:chgData name="Riely, Gregory" userId="8e9f1504-5205-4fae-b223-1d04dd54ed12" providerId="ADAL" clId="{E9A3A99B-F267-4DF1-A823-DA8AC2B8AA58}" dt="2025-10-01T19:44:27.316" v="450" actId="2696"/>
        <pc:sldMkLst>
          <pc:docMk/>
          <pc:sldMk cId="1899310591" sldId="2076137808"/>
        </pc:sldMkLst>
      </pc:sldChg>
      <pc:sldChg chg="add del">
        <pc:chgData name="Riely, Gregory" userId="8e9f1504-5205-4fae-b223-1d04dd54ed12" providerId="ADAL" clId="{E9A3A99B-F267-4DF1-A823-DA8AC2B8AA58}" dt="2025-10-01T23:19:05.632" v="597" actId="47"/>
        <pc:sldMkLst>
          <pc:docMk/>
          <pc:sldMk cId="2638821715" sldId="2076137808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338802238" sldId="2076137809"/>
        </pc:sldMkLst>
      </pc:sldChg>
      <pc:sldChg chg="add del">
        <pc:chgData name="Riely, Gregory" userId="8e9f1504-5205-4fae-b223-1d04dd54ed12" providerId="ADAL" clId="{E9A3A99B-F267-4DF1-A823-DA8AC2B8AA58}" dt="2025-10-01T23:19:05.632" v="597" actId="47"/>
        <pc:sldMkLst>
          <pc:docMk/>
          <pc:sldMk cId="1229583078" sldId="2076137809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3595869213" sldId="2076137810"/>
        </pc:sldMkLst>
      </pc:sldChg>
      <pc:sldChg chg="add del">
        <pc:chgData name="Riely, Gregory" userId="8e9f1504-5205-4fae-b223-1d04dd54ed12" providerId="ADAL" clId="{E9A3A99B-F267-4DF1-A823-DA8AC2B8AA58}" dt="2025-10-01T23:19:05.632" v="597" actId="47"/>
        <pc:sldMkLst>
          <pc:docMk/>
          <pc:sldMk cId="3934641101" sldId="2076137810"/>
        </pc:sldMkLst>
      </pc:sldChg>
      <pc:sldChg chg="add del">
        <pc:chgData name="Riely, Gregory" userId="8e9f1504-5205-4fae-b223-1d04dd54ed12" providerId="ADAL" clId="{E9A3A99B-F267-4DF1-A823-DA8AC2B8AA58}" dt="2025-10-01T23:19:15.638" v="598" actId="47"/>
        <pc:sldMkLst>
          <pc:docMk/>
          <pc:sldMk cId="405304571" sldId="2076137816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2639433862" sldId="2076137816"/>
        </pc:sldMkLst>
      </pc:sldChg>
      <pc:sldChg chg="add del">
        <pc:chgData name="Riely, Gregory" userId="8e9f1504-5205-4fae-b223-1d04dd54ed12" providerId="ADAL" clId="{E9A3A99B-F267-4DF1-A823-DA8AC2B8AA58}" dt="2025-10-01T23:19:15.638" v="598" actId="47"/>
        <pc:sldMkLst>
          <pc:docMk/>
          <pc:sldMk cId="1269345017" sldId="2076137817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2210721825" sldId="2076137817"/>
        </pc:sldMkLst>
      </pc:sldChg>
      <pc:sldChg chg="del">
        <pc:chgData name="Riely, Gregory" userId="8e9f1504-5205-4fae-b223-1d04dd54ed12" providerId="ADAL" clId="{E9A3A99B-F267-4DF1-A823-DA8AC2B8AA58}" dt="2025-10-01T19:42:17.173" v="443" actId="47"/>
        <pc:sldMkLst>
          <pc:docMk/>
          <pc:sldMk cId="1935623605" sldId="2076137819"/>
        </pc:sldMkLst>
      </pc:sldChg>
      <pc:sldChg chg="add">
        <pc:chgData name="Riely, Gregory" userId="8e9f1504-5205-4fae-b223-1d04dd54ed12" providerId="ADAL" clId="{E9A3A99B-F267-4DF1-A823-DA8AC2B8AA58}" dt="2025-10-01T19:44:30.585" v="451"/>
        <pc:sldMkLst>
          <pc:docMk/>
          <pc:sldMk cId="1410997150" sldId="2076137820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1468500041" sldId="2076137820"/>
        </pc:sldMkLst>
      </pc:sldChg>
      <pc:sldChg chg="add del">
        <pc:chgData name="Riely, Gregory" userId="8e9f1504-5205-4fae-b223-1d04dd54ed12" providerId="ADAL" clId="{E9A3A99B-F267-4DF1-A823-DA8AC2B8AA58}" dt="2025-10-01T23:19:15.638" v="598" actId="47"/>
        <pc:sldMkLst>
          <pc:docMk/>
          <pc:sldMk cId="208381984" sldId="2076137822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2907496518" sldId="2076137822"/>
        </pc:sldMkLst>
      </pc:sldChg>
      <pc:sldChg chg="add">
        <pc:chgData name="Riely, Gregory" userId="8e9f1504-5205-4fae-b223-1d04dd54ed12" providerId="ADAL" clId="{E9A3A99B-F267-4DF1-A823-DA8AC2B8AA58}" dt="2025-10-01T19:44:30.585" v="451"/>
        <pc:sldMkLst>
          <pc:docMk/>
          <pc:sldMk cId="1691802397" sldId="2076137823"/>
        </pc:sldMkLst>
      </pc:sldChg>
      <pc:sldChg chg="del">
        <pc:chgData name="Riely, Gregory" userId="8e9f1504-5205-4fae-b223-1d04dd54ed12" providerId="ADAL" clId="{E9A3A99B-F267-4DF1-A823-DA8AC2B8AA58}" dt="2025-10-01T19:44:27.316" v="450" actId="2696"/>
        <pc:sldMkLst>
          <pc:docMk/>
          <pc:sldMk cId="2203454709" sldId="2076137823"/>
        </pc:sldMkLst>
      </pc:sldChg>
      <pc:sldChg chg="add">
        <pc:chgData name="Riely, Gregory" userId="8e9f1504-5205-4fae-b223-1d04dd54ed12" providerId="ADAL" clId="{E9A3A99B-F267-4DF1-A823-DA8AC2B8AA58}" dt="2025-10-01T19:44:30.585" v="451"/>
        <pc:sldMkLst>
          <pc:docMk/>
          <pc:sldMk cId="2433980479" sldId="2076137824"/>
        </pc:sldMkLst>
      </pc:sldChg>
      <pc:sldChg chg="addSp delSp modSp new add del mod">
        <pc:chgData name="Riely, Gregory" userId="8e9f1504-5205-4fae-b223-1d04dd54ed12" providerId="ADAL" clId="{E9A3A99B-F267-4DF1-A823-DA8AC2B8AA58}" dt="2025-10-01T19:44:27.316" v="450" actId="2696"/>
        <pc:sldMkLst>
          <pc:docMk/>
          <pc:sldMk cId="3750053664" sldId="2076137824"/>
        </pc:sldMkLst>
        <pc:spChg chg="mod">
          <ac:chgData name="Riely, Gregory" userId="8e9f1504-5205-4fae-b223-1d04dd54ed12" providerId="ADAL" clId="{E9A3A99B-F267-4DF1-A823-DA8AC2B8AA58}" dt="2025-10-01T19:41:57.537" v="437" actId="1076"/>
          <ac:spMkLst>
            <pc:docMk/>
            <pc:sldMk cId="3750053664" sldId="2076137824"/>
            <ac:spMk id="2" creationId="{56070799-854E-9B98-0EFA-4DAC64530088}"/>
          </ac:spMkLst>
        </pc:spChg>
        <pc:spChg chg="del">
          <ac:chgData name="Riely, Gregory" userId="8e9f1504-5205-4fae-b223-1d04dd54ed12" providerId="ADAL" clId="{E9A3A99B-F267-4DF1-A823-DA8AC2B8AA58}" dt="2025-10-01T19:35:13.113" v="34"/>
          <ac:spMkLst>
            <pc:docMk/>
            <pc:sldMk cId="3750053664" sldId="2076137824"/>
            <ac:spMk id="3" creationId="{ECE47B87-B7CD-7562-6A5B-A58C1825BDEE}"/>
          </ac:spMkLst>
        </pc:spChg>
        <pc:spChg chg="mod">
          <ac:chgData name="Riely, Gregory" userId="8e9f1504-5205-4fae-b223-1d04dd54ed12" providerId="ADAL" clId="{E9A3A99B-F267-4DF1-A823-DA8AC2B8AA58}" dt="2025-10-01T19:41:41.458" v="435" actId="14100"/>
          <ac:spMkLst>
            <pc:docMk/>
            <pc:sldMk cId="3750053664" sldId="2076137824"/>
            <ac:spMk id="4" creationId="{81C4B171-241B-AE6B-B1D4-6B483314E822}"/>
          </ac:spMkLst>
        </pc:spChg>
        <pc:spChg chg="add del mod">
          <ac:chgData name="Riely, Gregory" userId="8e9f1504-5205-4fae-b223-1d04dd54ed12" providerId="ADAL" clId="{E9A3A99B-F267-4DF1-A823-DA8AC2B8AA58}" dt="2025-10-01T19:36:54.465" v="143" actId="478"/>
          <ac:spMkLst>
            <pc:docMk/>
            <pc:sldMk cId="3750053664" sldId="2076137824"/>
            <ac:spMk id="10" creationId="{1728F56D-5945-5694-80F9-7F299807BBB9}"/>
          </ac:spMkLst>
        </pc:spChg>
        <pc:picChg chg="add del mod">
          <ac:chgData name="Riely, Gregory" userId="8e9f1504-5205-4fae-b223-1d04dd54ed12" providerId="ADAL" clId="{E9A3A99B-F267-4DF1-A823-DA8AC2B8AA58}" dt="2025-10-01T19:36:16.985" v="43" actId="478"/>
          <ac:picMkLst>
            <pc:docMk/>
            <pc:sldMk cId="3750053664" sldId="2076137824"/>
            <ac:picMk id="6" creationId="{B1C967FA-8CCE-D1BB-1AE1-32026C5418A9}"/>
          </ac:picMkLst>
        </pc:picChg>
        <pc:picChg chg="add mod">
          <ac:chgData name="Riely, Gregory" userId="8e9f1504-5205-4fae-b223-1d04dd54ed12" providerId="ADAL" clId="{E9A3A99B-F267-4DF1-A823-DA8AC2B8AA58}" dt="2025-10-01T19:41:09.139" v="389" actId="1036"/>
          <ac:picMkLst>
            <pc:docMk/>
            <pc:sldMk cId="3750053664" sldId="2076137824"/>
            <ac:picMk id="8" creationId="{7C564463-D794-600E-10E1-E63F377535EF}"/>
          </ac:picMkLst>
        </pc:picChg>
        <pc:picChg chg="add mod">
          <ac:chgData name="Riely, Gregory" userId="8e9f1504-5205-4fae-b223-1d04dd54ed12" providerId="ADAL" clId="{E9A3A99B-F267-4DF1-A823-DA8AC2B8AA58}" dt="2025-10-01T19:41:10.437" v="391" actId="1036"/>
          <ac:picMkLst>
            <pc:docMk/>
            <pc:sldMk cId="3750053664" sldId="2076137824"/>
            <ac:picMk id="12" creationId="{A8AFAA98-436C-B8D5-CCAC-526937028D8A}"/>
          </ac:picMkLst>
        </pc:picChg>
      </pc:sldChg>
      <pc:sldChg chg="add del">
        <pc:chgData name="Riely, Gregory" userId="8e9f1504-5205-4fae-b223-1d04dd54ed12" providerId="ADAL" clId="{E9A3A99B-F267-4DF1-A823-DA8AC2B8AA58}" dt="2025-10-01T19:43:30.113" v="449" actId="47"/>
        <pc:sldMkLst>
          <pc:docMk/>
          <pc:sldMk cId="3114975905" sldId="2076137825"/>
        </pc:sldMkLst>
      </pc:sldChg>
      <pc:sldChg chg="del">
        <pc:chgData name="Riely, Gregory" userId="8e9f1504-5205-4fae-b223-1d04dd54ed12" providerId="ADAL" clId="{E9A3A99B-F267-4DF1-A823-DA8AC2B8AA58}" dt="2025-10-01T19:44:37.881" v="452" actId="47"/>
        <pc:sldMkLst>
          <pc:docMk/>
          <pc:sldMk cId="3380367958" sldId="2076137825"/>
        </pc:sldMkLst>
      </pc:sldChg>
      <pc:sldChg chg="delSp new del mod">
        <pc:chgData name="Riely, Gregory" userId="8e9f1504-5205-4fae-b223-1d04dd54ed12" providerId="ADAL" clId="{E9A3A99B-F267-4DF1-A823-DA8AC2B8AA58}" dt="2025-10-01T23:18:56.617" v="596" actId="47"/>
        <pc:sldMkLst>
          <pc:docMk/>
          <pc:sldMk cId="3883529267" sldId="2076137825"/>
        </pc:sldMkLst>
        <pc:spChg chg="del">
          <ac:chgData name="Riely, Gregory" userId="8e9f1504-5205-4fae-b223-1d04dd54ed12" providerId="ADAL" clId="{E9A3A99B-F267-4DF1-A823-DA8AC2B8AA58}" dt="2025-10-01T23:17:28.769" v="460" actId="478"/>
          <ac:spMkLst>
            <pc:docMk/>
            <pc:sldMk cId="3883529267" sldId="2076137825"/>
            <ac:spMk id="3" creationId="{9D61C861-5513-D424-BF33-63B1CBC5BC80}"/>
          </ac:spMkLst>
        </pc:spChg>
      </pc:sldChg>
      <pc:sldChg chg="addSp delSp modSp add mod ord">
        <pc:chgData name="Riely, Gregory" userId="8e9f1504-5205-4fae-b223-1d04dd54ed12" providerId="ADAL" clId="{E9A3A99B-F267-4DF1-A823-DA8AC2B8AA58}" dt="2025-10-02T17:23:46.368" v="1728" actId="1076"/>
        <pc:sldMkLst>
          <pc:docMk/>
          <pc:sldMk cId="2940217907" sldId="2076137826"/>
        </pc:sldMkLst>
        <pc:spChg chg="mod">
          <ac:chgData name="Riely, Gregory" userId="8e9f1504-5205-4fae-b223-1d04dd54ed12" providerId="ADAL" clId="{E9A3A99B-F267-4DF1-A823-DA8AC2B8AA58}" dt="2025-10-02T17:23:46.368" v="1728" actId="1076"/>
          <ac:spMkLst>
            <pc:docMk/>
            <pc:sldMk cId="2940217907" sldId="2076137826"/>
            <ac:spMk id="2" creationId="{00000000-0000-0000-0000-000000000000}"/>
          </ac:spMkLst>
        </pc:spChg>
        <pc:spChg chg="add mod">
          <ac:chgData name="Riely, Gregory" userId="8e9f1504-5205-4fae-b223-1d04dd54ed12" providerId="ADAL" clId="{E9A3A99B-F267-4DF1-A823-DA8AC2B8AA58}" dt="2025-10-02T17:23:15.952" v="1644" actId="1036"/>
          <ac:spMkLst>
            <pc:docMk/>
            <pc:sldMk cId="2940217907" sldId="2076137826"/>
            <ac:spMk id="3" creationId="{8883CA80-BAA1-57A4-9FBE-4B5DB2C1A677}"/>
          </ac:spMkLst>
        </pc:spChg>
        <pc:spChg chg="mod">
          <ac:chgData name="Riely, Gregory" userId="8e9f1504-5205-4fae-b223-1d04dd54ed12" providerId="ADAL" clId="{E9A3A99B-F267-4DF1-A823-DA8AC2B8AA58}" dt="2025-10-02T17:23:15.952" v="1644" actId="1036"/>
          <ac:spMkLst>
            <pc:docMk/>
            <pc:sldMk cId="2940217907" sldId="2076137826"/>
            <ac:spMk id="8" creationId="{EB8206D9-F1EA-4270-AFC9-0EBEF48C98E0}"/>
          </ac:spMkLst>
        </pc:spChg>
        <pc:picChg chg="mod">
          <ac:chgData name="Riely, Gregory" userId="8e9f1504-5205-4fae-b223-1d04dd54ed12" providerId="ADAL" clId="{E9A3A99B-F267-4DF1-A823-DA8AC2B8AA58}" dt="2025-10-02T17:23:15.952" v="1644" actId="1036"/>
          <ac:picMkLst>
            <pc:docMk/>
            <pc:sldMk cId="2940217907" sldId="2076137826"/>
            <ac:picMk id="7" creationId="{396B0CD6-1DDA-48F2-9DE3-4E2EDECC63DF}"/>
          </ac:picMkLst>
        </pc:picChg>
        <pc:cxnChg chg="mod">
          <ac:chgData name="Riely, Gregory" userId="8e9f1504-5205-4fae-b223-1d04dd54ed12" providerId="ADAL" clId="{E9A3A99B-F267-4DF1-A823-DA8AC2B8AA58}" dt="2025-10-02T17:23:15.952" v="1644" actId="1036"/>
          <ac:cxnSpMkLst>
            <pc:docMk/>
            <pc:sldMk cId="2940217907" sldId="2076137826"/>
            <ac:cxnSpMk id="4" creationId="{F80D4BFC-9325-9D49-7C35-97CFB7715667}"/>
          </ac:cxnSpMkLst>
        </pc:cxnChg>
        <pc:cxnChg chg="del">
          <ac:chgData name="Riely, Gregory" userId="8e9f1504-5205-4fae-b223-1d04dd54ed12" providerId="ADAL" clId="{E9A3A99B-F267-4DF1-A823-DA8AC2B8AA58}" dt="2025-10-01T23:16:59.365" v="459" actId="478"/>
          <ac:cxnSpMkLst>
            <pc:docMk/>
            <pc:sldMk cId="2940217907" sldId="2076137826"/>
            <ac:cxnSpMk id="6" creationId="{9D9F45D6-D795-6189-CF67-AEED65DDD8D1}"/>
          </ac:cxnSpMkLst>
        </pc:cxnChg>
      </pc:sldChg>
      <pc:sldChg chg="addSp delSp modSp new mod">
        <pc:chgData name="Riely, Gregory" userId="8e9f1504-5205-4fae-b223-1d04dd54ed12" providerId="ADAL" clId="{E9A3A99B-F267-4DF1-A823-DA8AC2B8AA58}" dt="2025-10-02T17:27:23.246" v="1808" actId="1076"/>
        <pc:sldMkLst>
          <pc:docMk/>
          <pc:sldMk cId="3162989487" sldId="2076137827"/>
        </pc:sldMkLst>
        <pc:spChg chg="mod">
          <ac:chgData name="Riely, Gregory" userId="8e9f1504-5205-4fae-b223-1d04dd54ed12" providerId="ADAL" clId="{E9A3A99B-F267-4DF1-A823-DA8AC2B8AA58}" dt="2025-10-02T17:24:09.231" v="1729" actId="14100"/>
          <ac:spMkLst>
            <pc:docMk/>
            <pc:sldMk cId="3162989487" sldId="2076137827"/>
            <ac:spMk id="2" creationId="{7EBCA3E4-9248-734A-74EF-C69AF3BDF389}"/>
          </ac:spMkLst>
        </pc:spChg>
        <pc:spChg chg="del">
          <ac:chgData name="Riely, Gregory" userId="8e9f1504-5205-4fae-b223-1d04dd54ed12" providerId="ADAL" clId="{E9A3A99B-F267-4DF1-A823-DA8AC2B8AA58}" dt="2025-10-01T23:35:07.779" v="1214" actId="478"/>
          <ac:spMkLst>
            <pc:docMk/>
            <pc:sldMk cId="3162989487" sldId="2076137827"/>
            <ac:spMk id="3" creationId="{22980EC6-3A15-2DA0-D5A8-589359721F38}"/>
          </ac:spMkLst>
        </pc:spChg>
        <pc:spChg chg="del">
          <ac:chgData name="Riely, Gregory" userId="8e9f1504-5205-4fae-b223-1d04dd54ed12" providerId="ADAL" clId="{E9A3A99B-F267-4DF1-A823-DA8AC2B8AA58}" dt="2025-10-02T17:27:20.598" v="1807" actId="478"/>
          <ac:spMkLst>
            <pc:docMk/>
            <pc:sldMk cId="3162989487" sldId="2076137827"/>
            <ac:spMk id="4" creationId="{C49BF31B-0D5A-1FD4-07D2-DE88086E02AB}"/>
          </ac:spMkLst>
        </pc:spChg>
        <pc:spChg chg="add mod">
          <ac:chgData name="Riely, Gregory" userId="8e9f1504-5205-4fae-b223-1d04dd54ed12" providerId="ADAL" clId="{E9A3A99B-F267-4DF1-A823-DA8AC2B8AA58}" dt="2025-10-01T23:35:23.037" v="1239" actId="1076"/>
          <ac:spMkLst>
            <pc:docMk/>
            <pc:sldMk cId="3162989487" sldId="2076137827"/>
            <ac:spMk id="5" creationId="{AE8C2D6B-1A7C-9529-B992-E1322A712242}"/>
          </ac:spMkLst>
        </pc:spChg>
        <pc:spChg chg="add">
          <ac:chgData name="Riely, Gregory" userId="8e9f1504-5205-4fae-b223-1d04dd54ed12" providerId="ADAL" clId="{E9A3A99B-F267-4DF1-A823-DA8AC2B8AA58}" dt="2025-10-01T23:35:36.288" v="1240"/>
          <ac:spMkLst>
            <pc:docMk/>
            <pc:sldMk cId="3162989487" sldId="2076137827"/>
            <ac:spMk id="6" creationId="{94D0DC66-E74D-E7CC-EB91-867BFA8121DC}"/>
          </ac:spMkLst>
        </pc:spChg>
        <pc:spChg chg="add mod">
          <ac:chgData name="Riely, Gregory" userId="8e9f1504-5205-4fae-b223-1d04dd54ed12" providerId="ADAL" clId="{E9A3A99B-F267-4DF1-A823-DA8AC2B8AA58}" dt="2025-10-01T23:37:29.866" v="1364" actId="115"/>
          <ac:spMkLst>
            <pc:docMk/>
            <pc:sldMk cId="3162989487" sldId="2076137827"/>
            <ac:spMk id="8" creationId="{7345721D-3F3A-F0DE-61A5-EE9215AAA8FD}"/>
          </ac:spMkLst>
        </pc:spChg>
        <pc:spChg chg="add mod">
          <ac:chgData name="Riely, Gregory" userId="8e9f1504-5205-4fae-b223-1d04dd54ed12" providerId="ADAL" clId="{E9A3A99B-F267-4DF1-A823-DA8AC2B8AA58}" dt="2025-10-02T17:27:15.506" v="1805" actId="164"/>
          <ac:spMkLst>
            <pc:docMk/>
            <pc:sldMk cId="3162989487" sldId="2076137827"/>
            <ac:spMk id="19" creationId="{ED156635-C86E-6038-9553-2BF83710B67D}"/>
          </ac:spMkLst>
        </pc:spChg>
        <pc:spChg chg="add mod">
          <ac:chgData name="Riely, Gregory" userId="8e9f1504-5205-4fae-b223-1d04dd54ed12" providerId="ADAL" clId="{E9A3A99B-F267-4DF1-A823-DA8AC2B8AA58}" dt="2025-10-02T17:27:15.506" v="1805" actId="164"/>
          <ac:spMkLst>
            <pc:docMk/>
            <pc:sldMk cId="3162989487" sldId="2076137827"/>
            <ac:spMk id="20" creationId="{1A4EF7C2-3645-D172-8A8C-A02500343FDB}"/>
          </ac:spMkLst>
        </pc:spChg>
        <pc:spChg chg="add mod">
          <ac:chgData name="Riely, Gregory" userId="8e9f1504-5205-4fae-b223-1d04dd54ed12" providerId="ADAL" clId="{E9A3A99B-F267-4DF1-A823-DA8AC2B8AA58}" dt="2025-10-02T17:27:15.506" v="1805" actId="164"/>
          <ac:spMkLst>
            <pc:docMk/>
            <pc:sldMk cId="3162989487" sldId="2076137827"/>
            <ac:spMk id="21" creationId="{A896367A-EFF7-5ECE-9473-FB4629140496}"/>
          </ac:spMkLst>
        </pc:spChg>
        <pc:grpChg chg="add mod">
          <ac:chgData name="Riely, Gregory" userId="8e9f1504-5205-4fae-b223-1d04dd54ed12" providerId="ADAL" clId="{E9A3A99B-F267-4DF1-A823-DA8AC2B8AA58}" dt="2025-10-02T17:27:23.246" v="1808" actId="1076"/>
          <ac:grpSpMkLst>
            <pc:docMk/>
            <pc:sldMk cId="3162989487" sldId="2076137827"/>
            <ac:grpSpMk id="22" creationId="{1C42545D-62C4-8250-84E6-D6737363A004}"/>
          </ac:grpSpMkLst>
        </pc:grpChg>
        <pc:picChg chg="add mod modCrop">
          <ac:chgData name="Riely, Gregory" userId="8e9f1504-5205-4fae-b223-1d04dd54ed12" providerId="ADAL" clId="{E9A3A99B-F267-4DF1-A823-DA8AC2B8AA58}" dt="2025-10-01T23:35:48.498" v="1243" actId="1076"/>
          <ac:picMkLst>
            <pc:docMk/>
            <pc:sldMk cId="3162989487" sldId="2076137827"/>
            <ac:picMk id="7" creationId="{6C409DA2-51F5-991D-34E9-D76BEABFA813}"/>
          </ac:picMkLst>
        </pc:picChg>
        <pc:cxnChg chg="add mod">
          <ac:chgData name="Riely, Gregory" userId="8e9f1504-5205-4fae-b223-1d04dd54ed12" providerId="ADAL" clId="{E9A3A99B-F267-4DF1-A823-DA8AC2B8AA58}" dt="2025-10-02T17:27:15.506" v="1805" actId="164"/>
          <ac:cxnSpMkLst>
            <pc:docMk/>
            <pc:sldMk cId="3162989487" sldId="2076137827"/>
            <ac:cxnSpMk id="6" creationId="{DB5759A5-9277-4152-EF4C-DEEFB481DD8C}"/>
          </ac:cxnSpMkLst>
        </pc:cxnChg>
        <pc:cxnChg chg="add mod">
          <ac:chgData name="Riely, Gregory" userId="8e9f1504-5205-4fae-b223-1d04dd54ed12" providerId="ADAL" clId="{E9A3A99B-F267-4DF1-A823-DA8AC2B8AA58}" dt="2025-10-02T17:27:15.506" v="1805" actId="164"/>
          <ac:cxnSpMkLst>
            <pc:docMk/>
            <pc:sldMk cId="3162989487" sldId="2076137827"/>
            <ac:cxnSpMk id="9" creationId="{559C6CD6-B9AE-5D23-84CB-2B71CEC68256}"/>
          </ac:cxnSpMkLst>
        </pc:cxnChg>
        <pc:cxnChg chg="add mod">
          <ac:chgData name="Riely, Gregory" userId="8e9f1504-5205-4fae-b223-1d04dd54ed12" providerId="ADAL" clId="{E9A3A99B-F267-4DF1-A823-DA8AC2B8AA58}" dt="2025-10-02T17:27:15.506" v="1805" actId="164"/>
          <ac:cxnSpMkLst>
            <pc:docMk/>
            <pc:sldMk cId="3162989487" sldId="2076137827"/>
            <ac:cxnSpMk id="10" creationId="{FCD74FB2-7DE7-B131-00C4-094BD8891DE7}"/>
          </ac:cxnSpMkLst>
        </pc:cxnChg>
        <pc:cxnChg chg="add mod">
          <ac:chgData name="Riely, Gregory" userId="8e9f1504-5205-4fae-b223-1d04dd54ed12" providerId="ADAL" clId="{E9A3A99B-F267-4DF1-A823-DA8AC2B8AA58}" dt="2025-10-02T17:27:15.506" v="1805" actId="164"/>
          <ac:cxnSpMkLst>
            <pc:docMk/>
            <pc:sldMk cId="3162989487" sldId="2076137827"/>
            <ac:cxnSpMk id="11" creationId="{034A8283-4053-5A6D-1EA0-85C9ED17DA78}"/>
          </ac:cxnSpMkLst>
        </pc:cxnChg>
        <pc:cxnChg chg="add mod">
          <ac:chgData name="Riely, Gregory" userId="8e9f1504-5205-4fae-b223-1d04dd54ed12" providerId="ADAL" clId="{E9A3A99B-F267-4DF1-A823-DA8AC2B8AA58}" dt="2025-10-02T17:27:15.506" v="1805" actId="164"/>
          <ac:cxnSpMkLst>
            <pc:docMk/>
            <pc:sldMk cId="3162989487" sldId="2076137827"/>
            <ac:cxnSpMk id="14" creationId="{3A06649D-757A-D730-2C71-9FC5DD308A59}"/>
          </ac:cxnSpMkLst>
        </pc:cxnChg>
        <pc:cxnChg chg="add mod">
          <ac:chgData name="Riely, Gregory" userId="8e9f1504-5205-4fae-b223-1d04dd54ed12" providerId="ADAL" clId="{E9A3A99B-F267-4DF1-A823-DA8AC2B8AA58}" dt="2025-10-02T17:27:15.506" v="1805" actId="164"/>
          <ac:cxnSpMkLst>
            <pc:docMk/>
            <pc:sldMk cId="3162989487" sldId="2076137827"/>
            <ac:cxnSpMk id="17" creationId="{1E0A039A-438A-EBE0-4038-B7BA5488FFEF}"/>
          </ac:cxnSpMkLst>
        </pc:cxnChg>
      </pc:sldChg>
      <pc:sldChg chg="delSp modSp add mod ord">
        <pc:chgData name="Riely, Gregory" userId="8e9f1504-5205-4fae-b223-1d04dd54ed12" providerId="ADAL" clId="{E9A3A99B-F267-4DF1-A823-DA8AC2B8AA58}" dt="2025-10-02T17:29:21.889" v="1934" actId="20577"/>
        <pc:sldMkLst>
          <pc:docMk/>
          <pc:sldMk cId="365778088" sldId="2076137828"/>
        </pc:sldMkLst>
        <pc:spChg chg="mod">
          <ac:chgData name="Riely, Gregory" userId="8e9f1504-5205-4fae-b223-1d04dd54ed12" providerId="ADAL" clId="{E9A3A99B-F267-4DF1-A823-DA8AC2B8AA58}" dt="2025-10-02T17:27:58.542" v="1842" actId="6549"/>
          <ac:spMkLst>
            <pc:docMk/>
            <pc:sldMk cId="365778088" sldId="2076137828"/>
            <ac:spMk id="2" creationId="{5995686D-502E-F189-0858-31669B1377D9}"/>
          </ac:spMkLst>
        </pc:spChg>
        <pc:spChg chg="mod">
          <ac:chgData name="Riely, Gregory" userId="8e9f1504-5205-4fae-b223-1d04dd54ed12" providerId="ADAL" clId="{E9A3A99B-F267-4DF1-A823-DA8AC2B8AA58}" dt="2025-10-02T17:28:07.999" v="1861" actId="20577"/>
          <ac:spMkLst>
            <pc:docMk/>
            <pc:sldMk cId="365778088" sldId="2076137828"/>
            <ac:spMk id="3" creationId="{5A9DD960-FA91-F2D1-B28F-CEF0EED755E9}"/>
          </ac:spMkLst>
        </pc:spChg>
        <pc:spChg chg="del">
          <ac:chgData name="Riely, Gregory" userId="8e9f1504-5205-4fae-b223-1d04dd54ed12" providerId="ADAL" clId="{E9A3A99B-F267-4DF1-A823-DA8AC2B8AA58}" dt="2025-10-02T17:28:13.680" v="1862" actId="478"/>
          <ac:spMkLst>
            <pc:docMk/>
            <pc:sldMk cId="365778088" sldId="2076137828"/>
            <ac:spMk id="5" creationId="{87215D10-715A-42A4-5FDF-40E7090EB0FF}"/>
          </ac:spMkLst>
        </pc:spChg>
        <pc:spChg chg="del">
          <ac:chgData name="Riely, Gregory" userId="8e9f1504-5205-4fae-b223-1d04dd54ed12" providerId="ADAL" clId="{E9A3A99B-F267-4DF1-A823-DA8AC2B8AA58}" dt="2025-10-02T17:28:13.680" v="1862" actId="478"/>
          <ac:spMkLst>
            <pc:docMk/>
            <pc:sldMk cId="365778088" sldId="2076137828"/>
            <ac:spMk id="6" creationId="{4A486E19-1B75-160B-4711-AA3B6357758B}"/>
          </ac:spMkLst>
        </pc:spChg>
        <pc:spChg chg="mod">
          <ac:chgData name="Riely, Gregory" userId="8e9f1504-5205-4fae-b223-1d04dd54ed12" providerId="ADAL" clId="{E9A3A99B-F267-4DF1-A823-DA8AC2B8AA58}" dt="2025-10-02T17:29:05.161" v="1892" actId="20577"/>
          <ac:spMkLst>
            <pc:docMk/>
            <pc:sldMk cId="365778088" sldId="2076137828"/>
            <ac:spMk id="7" creationId="{61B68503-122E-6AF4-52CD-4DCE09553C49}"/>
          </ac:spMkLst>
        </pc:spChg>
        <pc:spChg chg="mod">
          <ac:chgData name="Riely, Gregory" userId="8e9f1504-5205-4fae-b223-1d04dd54ed12" providerId="ADAL" clId="{E9A3A99B-F267-4DF1-A823-DA8AC2B8AA58}" dt="2025-10-02T17:29:00.693" v="1883" actId="20577"/>
          <ac:spMkLst>
            <pc:docMk/>
            <pc:sldMk cId="365778088" sldId="2076137828"/>
            <ac:spMk id="8" creationId="{2127D561-A0C9-B233-365D-B7D76DFEE168}"/>
          </ac:spMkLst>
        </pc:spChg>
        <pc:spChg chg="mod">
          <ac:chgData name="Riely, Gregory" userId="8e9f1504-5205-4fae-b223-1d04dd54ed12" providerId="ADAL" clId="{E9A3A99B-F267-4DF1-A823-DA8AC2B8AA58}" dt="2025-10-02T17:28:18.247" v="1863" actId="1076"/>
          <ac:spMkLst>
            <pc:docMk/>
            <pc:sldMk cId="365778088" sldId="2076137828"/>
            <ac:spMk id="9" creationId="{CE552D2D-E73C-799F-F648-F251D2E64C58}"/>
          </ac:spMkLst>
        </pc:spChg>
        <pc:spChg chg="del">
          <ac:chgData name="Riely, Gregory" userId="8e9f1504-5205-4fae-b223-1d04dd54ed12" providerId="ADAL" clId="{E9A3A99B-F267-4DF1-A823-DA8AC2B8AA58}" dt="2025-10-02T17:28:13.680" v="1862" actId="478"/>
          <ac:spMkLst>
            <pc:docMk/>
            <pc:sldMk cId="365778088" sldId="2076137828"/>
            <ac:spMk id="10" creationId="{8F1B0BED-831E-C023-9DB6-2C8BA2EBE96C}"/>
          </ac:spMkLst>
        </pc:spChg>
        <pc:spChg chg="del mod">
          <ac:chgData name="Riely, Gregory" userId="8e9f1504-5205-4fae-b223-1d04dd54ed12" providerId="ADAL" clId="{E9A3A99B-F267-4DF1-A823-DA8AC2B8AA58}" dt="2025-10-02T17:28:25.003" v="1866" actId="478"/>
          <ac:spMkLst>
            <pc:docMk/>
            <pc:sldMk cId="365778088" sldId="2076137828"/>
            <ac:spMk id="11" creationId="{34EA1F41-339E-564C-D0C1-FA1FAF2D2DFD}"/>
          </ac:spMkLst>
        </pc:spChg>
        <pc:spChg chg="del">
          <ac:chgData name="Riely, Gregory" userId="8e9f1504-5205-4fae-b223-1d04dd54ed12" providerId="ADAL" clId="{E9A3A99B-F267-4DF1-A823-DA8AC2B8AA58}" dt="2025-10-02T17:28:13.680" v="1862" actId="478"/>
          <ac:spMkLst>
            <pc:docMk/>
            <pc:sldMk cId="365778088" sldId="2076137828"/>
            <ac:spMk id="13" creationId="{1E0DC16C-AC57-B6B6-5F80-921169D0392E}"/>
          </ac:spMkLst>
        </pc:spChg>
        <pc:spChg chg="del">
          <ac:chgData name="Riely, Gregory" userId="8e9f1504-5205-4fae-b223-1d04dd54ed12" providerId="ADAL" clId="{E9A3A99B-F267-4DF1-A823-DA8AC2B8AA58}" dt="2025-10-02T17:28:13.680" v="1862" actId="478"/>
          <ac:spMkLst>
            <pc:docMk/>
            <pc:sldMk cId="365778088" sldId="2076137828"/>
            <ac:spMk id="14" creationId="{AF040713-C2BE-CAAE-537E-E68D0F276A8F}"/>
          </ac:spMkLst>
        </pc:spChg>
        <pc:spChg chg="mod">
          <ac:chgData name="Riely, Gregory" userId="8e9f1504-5205-4fae-b223-1d04dd54ed12" providerId="ADAL" clId="{E9A3A99B-F267-4DF1-A823-DA8AC2B8AA58}" dt="2025-10-02T17:29:21.889" v="1934" actId="20577"/>
          <ac:spMkLst>
            <pc:docMk/>
            <pc:sldMk cId="365778088" sldId="2076137828"/>
            <ac:spMk id="15" creationId="{87558982-30AB-3301-024A-58A73AE1C84B}"/>
          </ac:spMkLst>
        </pc:spChg>
      </pc:sldChg>
      <pc:sldChg chg="addSp delSp modSp new mod">
        <pc:chgData name="Riely, Gregory" userId="8e9f1504-5205-4fae-b223-1d04dd54ed12" providerId="ADAL" clId="{E9A3A99B-F267-4DF1-A823-DA8AC2B8AA58}" dt="2025-10-02T17:48:03.409" v="2375" actId="1076"/>
        <pc:sldMkLst>
          <pc:docMk/>
          <pc:sldMk cId="395789849" sldId="2076137829"/>
        </pc:sldMkLst>
        <pc:spChg chg="mod">
          <ac:chgData name="Riely, Gregory" userId="8e9f1504-5205-4fae-b223-1d04dd54ed12" providerId="ADAL" clId="{E9A3A99B-F267-4DF1-A823-DA8AC2B8AA58}" dt="2025-10-02T17:29:40.970" v="1984" actId="20577"/>
          <ac:spMkLst>
            <pc:docMk/>
            <pc:sldMk cId="395789849" sldId="2076137829"/>
            <ac:spMk id="2" creationId="{1869280C-136F-ED74-9642-50904CFBC8DD}"/>
          </ac:spMkLst>
        </pc:spChg>
        <pc:spChg chg="del">
          <ac:chgData name="Riely, Gregory" userId="8e9f1504-5205-4fae-b223-1d04dd54ed12" providerId="ADAL" clId="{E9A3A99B-F267-4DF1-A823-DA8AC2B8AA58}" dt="2025-10-02T17:30:26.938" v="1985" actId="478"/>
          <ac:spMkLst>
            <pc:docMk/>
            <pc:sldMk cId="395789849" sldId="2076137829"/>
            <ac:spMk id="3" creationId="{224D49A1-D00D-8AD1-BEF5-0B4A1D3251F0}"/>
          </ac:spMkLst>
        </pc:spChg>
        <pc:spChg chg="add mod">
          <ac:chgData name="Riely, Gregory" userId="8e9f1504-5205-4fae-b223-1d04dd54ed12" providerId="ADAL" clId="{E9A3A99B-F267-4DF1-A823-DA8AC2B8AA58}" dt="2025-10-02T17:42:29.418" v="2199" actId="208"/>
          <ac:spMkLst>
            <pc:docMk/>
            <pc:sldMk cId="395789849" sldId="2076137829"/>
            <ac:spMk id="6" creationId="{40145EDA-8A62-9306-89C9-FB90B46F169A}"/>
          </ac:spMkLst>
        </pc:spChg>
        <pc:spChg chg="add mod">
          <ac:chgData name="Riely, Gregory" userId="8e9f1504-5205-4fae-b223-1d04dd54ed12" providerId="ADAL" clId="{E9A3A99B-F267-4DF1-A823-DA8AC2B8AA58}" dt="2025-10-02T17:43:28.669" v="2208" actId="14100"/>
          <ac:spMkLst>
            <pc:docMk/>
            <pc:sldMk cId="395789849" sldId="2076137829"/>
            <ac:spMk id="12" creationId="{F47A3745-94BA-1EDC-DDA1-0C9476DFDB25}"/>
          </ac:spMkLst>
        </pc:spChg>
        <pc:spChg chg="add mod">
          <ac:chgData name="Riely, Gregory" userId="8e9f1504-5205-4fae-b223-1d04dd54ed12" providerId="ADAL" clId="{E9A3A99B-F267-4DF1-A823-DA8AC2B8AA58}" dt="2025-10-02T17:48:03.409" v="2375" actId="1076"/>
          <ac:spMkLst>
            <pc:docMk/>
            <pc:sldMk cId="395789849" sldId="2076137829"/>
            <ac:spMk id="43" creationId="{50B70FE5-D1E1-0AA5-5FEE-1C8A63517ECB}"/>
          </ac:spMkLst>
        </pc:spChg>
        <pc:spChg chg="add mod">
          <ac:chgData name="Riely, Gregory" userId="8e9f1504-5205-4fae-b223-1d04dd54ed12" providerId="ADAL" clId="{E9A3A99B-F267-4DF1-A823-DA8AC2B8AA58}" dt="2025-10-02T17:47:58.710" v="2374" actId="1076"/>
          <ac:spMkLst>
            <pc:docMk/>
            <pc:sldMk cId="395789849" sldId="2076137829"/>
            <ac:spMk id="44" creationId="{0960BF35-719C-5ACC-E873-F90A4D10AEB1}"/>
          </ac:spMkLst>
        </pc:spChg>
        <pc:grpChg chg="add mod">
          <ac:chgData name="Riely, Gregory" userId="8e9f1504-5205-4fae-b223-1d04dd54ed12" providerId="ADAL" clId="{E9A3A99B-F267-4DF1-A823-DA8AC2B8AA58}" dt="2025-10-02T17:44:00.592" v="2213" actId="164"/>
          <ac:grpSpMkLst>
            <pc:docMk/>
            <pc:sldMk cId="395789849" sldId="2076137829"/>
            <ac:grpSpMk id="17" creationId="{FAAD94B5-F518-12D1-D2FE-3D5EF6A16BC8}"/>
          </ac:grpSpMkLst>
        </pc:grpChg>
        <pc:grpChg chg="add del mod">
          <ac:chgData name="Riely, Gregory" userId="8e9f1504-5205-4fae-b223-1d04dd54ed12" providerId="ADAL" clId="{E9A3A99B-F267-4DF1-A823-DA8AC2B8AA58}" dt="2025-10-02T17:45:29.520" v="2238" actId="165"/>
          <ac:grpSpMkLst>
            <pc:docMk/>
            <pc:sldMk cId="395789849" sldId="2076137829"/>
            <ac:grpSpMk id="18" creationId="{A07E23CC-6854-DBC8-06A6-403841D92880}"/>
          </ac:grpSpMkLst>
        </pc:grpChg>
        <pc:cxnChg chg="add mod">
          <ac:chgData name="Riely, Gregory" userId="8e9f1504-5205-4fae-b223-1d04dd54ed12" providerId="ADAL" clId="{E9A3A99B-F267-4DF1-A823-DA8AC2B8AA58}" dt="2025-10-02T17:42:21.361" v="2198" actId="14100"/>
          <ac:cxnSpMkLst>
            <pc:docMk/>
            <pc:sldMk cId="395789849" sldId="2076137829"/>
            <ac:cxnSpMk id="8" creationId="{8ABC8439-E1C0-50D5-BB26-CBABD08458D7}"/>
          </ac:cxnSpMkLst>
        </pc:cxnChg>
        <pc:cxnChg chg="add mod">
          <ac:chgData name="Riely, Gregory" userId="8e9f1504-5205-4fae-b223-1d04dd54ed12" providerId="ADAL" clId="{E9A3A99B-F267-4DF1-A823-DA8AC2B8AA58}" dt="2025-10-02T17:44:00.592" v="2213" actId="164"/>
          <ac:cxnSpMkLst>
            <pc:docMk/>
            <pc:sldMk cId="395789849" sldId="2076137829"/>
            <ac:cxnSpMk id="14" creationId="{7D07E223-6CB0-0CDB-167E-9083B5F2C2F7}"/>
          </ac:cxnSpMkLst>
        </pc:cxnChg>
        <pc:cxnChg chg="add mod">
          <ac:chgData name="Riely, Gregory" userId="8e9f1504-5205-4fae-b223-1d04dd54ed12" providerId="ADAL" clId="{E9A3A99B-F267-4DF1-A823-DA8AC2B8AA58}" dt="2025-10-02T17:44:00.592" v="2213" actId="164"/>
          <ac:cxnSpMkLst>
            <pc:docMk/>
            <pc:sldMk cId="395789849" sldId="2076137829"/>
            <ac:cxnSpMk id="15" creationId="{3F9E87BD-8914-F465-DFB0-635F79CE3B3A}"/>
          </ac:cxnSpMkLst>
        </pc:cxnChg>
        <pc:cxnChg chg="mod topLvl">
          <ac:chgData name="Riely, Gregory" userId="8e9f1504-5205-4fae-b223-1d04dd54ed12" providerId="ADAL" clId="{E9A3A99B-F267-4DF1-A823-DA8AC2B8AA58}" dt="2025-10-02T17:46:08.052" v="2270" actId="1037"/>
          <ac:cxnSpMkLst>
            <pc:docMk/>
            <pc:sldMk cId="395789849" sldId="2076137829"/>
            <ac:cxnSpMk id="19" creationId="{FDC08BC8-5CEA-B903-5219-D99D6B990CD2}"/>
          </ac:cxnSpMkLst>
        </pc:cxnChg>
        <pc:cxnChg chg="mod topLvl">
          <ac:chgData name="Riely, Gregory" userId="8e9f1504-5205-4fae-b223-1d04dd54ed12" providerId="ADAL" clId="{E9A3A99B-F267-4DF1-A823-DA8AC2B8AA58}" dt="2025-10-02T17:46:00.397" v="2267" actId="1036"/>
          <ac:cxnSpMkLst>
            <pc:docMk/>
            <pc:sldMk cId="395789849" sldId="2076137829"/>
            <ac:cxnSpMk id="20" creationId="{DD2509E4-AC9B-CC29-53D6-37CEB5F56F0E}"/>
          </ac:cxnSpMkLst>
        </pc:cxnChg>
        <pc:cxnChg chg="add mod">
          <ac:chgData name="Riely, Gregory" userId="8e9f1504-5205-4fae-b223-1d04dd54ed12" providerId="ADAL" clId="{E9A3A99B-F267-4DF1-A823-DA8AC2B8AA58}" dt="2025-10-02T17:46:45.858" v="2325" actId="1037"/>
          <ac:cxnSpMkLst>
            <pc:docMk/>
            <pc:sldMk cId="395789849" sldId="2076137829"/>
            <ac:cxnSpMk id="21" creationId="{148A34F9-546D-176B-E05B-6CD11EE85247}"/>
          </ac:cxnSpMkLst>
        </pc:cxnChg>
        <pc:cxnChg chg="add mod">
          <ac:chgData name="Riely, Gregory" userId="8e9f1504-5205-4fae-b223-1d04dd54ed12" providerId="ADAL" clId="{E9A3A99B-F267-4DF1-A823-DA8AC2B8AA58}" dt="2025-10-02T17:46:39.327" v="2322" actId="14100"/>
          <ac:cxnSpMkLst>
            <pc:docMk/>
            <pc:sldMk cId="395789849" sldId="2076137829"/>
            <ac:cxnSpMk id="22" creationId="{634165AF-DC18-DDD9-18A2-72E79D062A58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26" creationId="{F981CF9B-07CC-F443-F16C-41661C85AD9E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27" creationId="{F1FE9208-BE0C-28A9-8066-6220AC012658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31" creationId="{3C852A03-A2D3-D79F-305D-86F464E25A4A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32" creationId="{C8D24455-2901-052E-376B-7DC7D554B03B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33" creationId="{A874015A-F443-3DC3-A2CA-8CDBF364D067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34" creationId="{350CB12E-EC8B-3E22-E133-D4C00801420A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35" creationId="{6C617E0D-0963-262F-76AD-8554277E0411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36" creationId="{4BBD8EA2-600C-4659-4F07-23E4C2BF5F3E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37" creationId="{2B80FFBA-DA74-836F-48F0-E097E72C35B6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38" creationId="{1B98C73A-EE36-37D0-F1B9-BB11D70BD0C0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39" creationId="{02A17E8A-4EFF-A75A-971D-A8C71EE94253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40" creationId="{A58E1B74-E895-645C-980F-70C2793CE48A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41" creationId="{9D78B076-2668-5077-331D-93D56B1EFC15}"/>
          </ac:cxnSpMkLst>
        </pc:cxnChg>
        <pc:cxnChg chg="add mod">
          <ac:chgData name="Riely, Gregory" userId="8e9f1504-5205-4fae-b223-1d04dd54ed12" providerId="ADAL" clId="{E9A3A99B-F267-4DF1-A823-DA8AC2B8AA58}" dt="2025-10-02T17:47:40.094" v="2361" actId="1076"/>
          <ac:cxnSpMkLst>
            <pc:docMk/>
            <pc:sldMk cId="395789849" sldId="2076137829"/>
            <ac:cxnSpMk id="42" creationId="{E29222E0-8282-85FC-3170-03E566B033E0}"/>
          </ac:cxnSpMkLst>
        </pc:cxnChg>
      </pc:sldChg>
      <pc:sldChg chg="addSp delSp modSp new mod">
        <pc:chgData name="Riely, Gregory" userId="8e9f1504-5205-4fae-b223-1d04dd54ed12" providerId="ADAL" clId="{E9A3A99B-F267-4DF1-A823-DA8AC2B8AA58}" dt="2025-10-02T17:58:04.645" v="3380" actId="113"/>
        <pc:sldMkLst>
          <pc:docMk/>
          <pc:sldMk cId="2305621629" sldId="2076137830"/>
        </pc:sldMkLst>
        <pc:spChg chg="mod">
          <ac:chgData name="Riely, Gregory" userId="8e9f1504-5205-4fae-b223-1d04dd54ed12" providerId="ADAL" clId="{E9A3A99B-F267-4DF1-A823-DA8AC2B8AA58}" dt="2025-10-02T17:31:51.041" v="2058" actId="20577"/>
          <ac:spMkLst>
            <pc:docMk/>
            <pc:sldMk cId="2305621629" sldId="2076137830"/>
            <ac:spMk id="2" creationId="{2EF113FA-0517-D21F-0695-158D565E5334}"/>
          </ac:spMkLst>
        </pc:spChg>
        <pc:spChg chg="del">
          <ac:chgData name="Riely, Gregory" userId="8e9f1504-5205-4fae-b223-1d04dd54ed12" providerId="ADAL" clId="{E9A3A99B-F267-4DF1-A823-DA8AC2B8AA58}" dt="2025-10-02T17:31:57.491" v="2059" actId="478"/>
          <ac:spMkLst>
            <pc:docMk/>
            <pc:sldMk cId="2305621629" sldId="2076137830"/>
            <ac:spMk id="3" creationId="{9FB2B92D-FCFC-1CBA-F602-272AFD005540}"/>
          </ac:spMkLst>
        </pc:spChg>
        <pc:spChg chg="mod">
          <ac:chgData name="Riely, Gregory" userId="8e9f1504-5205-4fae-b223-1d04dd54ed12" providerId="ADAL" clId="{E9A3A99B-F267-4DF1-A823-DA8AC2B8AA58}" dt="2025-10-02T17:32:11.658" v="2085" actId="20577"/>
          <ac:spMkLst>
            <pc:docMk/>
            <pc:sldMk cId="2305621629" sldId="2076137830"/>
            <ac:spMk id="4" creationId="{1CB9233B-8A3D-5AB2-C58A-480284A79BE8}"/>
          </ac:spMkLst>
        </pc:spChg>
        <pc:spChg chg="add mod">
          <ac:chgData name="Riely, Gregory" userId="8e9f1504-5205-4fae-b223-1d04dd54ed12" providerId="ADAL" clId="{E9A3A99B-F267-4DF1-A823-DA8AC2B8AA58}" dt="2025-10-02T17:49:15.841" v="2381" actId="1076"/>
          <ac:spMkLst>
            <pc:docMk/>
            <pc:sldMk cId="2305621629" sldId="2076137830"/>
            <ac:spMk id="7" creationId="{ADC39418-C2CA-C4CA-CD29-178ADF50054E}"/>
          </ac:spMkLst>
        </pc:spChg>
        <pc:spChg chg="add mod">
          <ac:chgData name="Riely, Gregory" userId="8e9f1504-5205-4fae-b223-1d04dd54ed12" providerId="ADAL" clId="{E9A3A99B-F267-4DF1-A823-DA8AC2B8AA58}" dt="2025-10-02T17:58:04.645" v="3380" actId="113"/>
          <ac:spMkLst>
            <pc:docMk/>
            <pc:sldMk cId="2305621629" sldId="2076137830"/>
            <ac:spMk id="8" creationId="{7750F5E2-7D6B-9C78-51B5-508E3B06A098}"/>
          </ac:spMkLst>
        </pc:spChg>
        <pc:picChg chg="add mod">
          <ac:chgData name="Riely, Gregory" userId="8e9f1504-5205-4fae-b223-1d04dd54ed12" providerId="ADAL" clId="{E9A3A99B-F267-4DF1-A823-DA8AC2B8AA58}" dt="2025-10-02T17:32:36.448" v="2087" actId="1076"/>
          <ac:picMkLst>
            <pc:docMk/>
            <pc:sldMk cId="2305621629" sldId="2076137830"/>
            <ac:picMk id="6" creationId="{A38CDB3A-74CA-BFC3-A09F-412B7ABFDA8F}"/>
          </ac:picMkLst>
        </pc:picChg>
      </pc:sldChg>
      <pc:sldChg chg="addSp delSp modSp new mod">
        <pc:chgData name="Riely, Gregory" userId="8e9f1504-5205-4fae-b223-1d04dd54ed12" providerId="ADAL" clId="{E9A3A99B-F267-4DF1-A823-DA8AC2B8AA58}" dt="2025-10-02T17:52:08.367" v="2614" actId="1038"/>
        <pc:sldMkLst>
          <pc:docMk/>
          <pc:sldMk cId="1078708407" sldId="2076137831"/>
        </pc:sldMkLst>
        <pc:spChg chg="mod">
          <ac:chgData name="Riely, Gregory" userId="8e9f1504-5205-4fae-b223-1d04dd54ed12" providerId="ADAL" clId="{E9A3A99B-F267-4DF1-A823-DA8AC2B8AA58}" dt="2025-10-02T17:50:03.270" v="2435" actId="20577"/>
          <ac:spMkLst>
            <pc:docMk/>
            <pc:sldMk cId="1078708407" sldId="2076137831"/>
            <ac:spMk id="2" creationId="{109BE800-D78F-A503-613A-CCA0B0BAE2E7}"/>
          </ac:spMkLst>
        </pc:spChg>
        <pc:spChg chg="del">
          <ac:chgData name="Riely, Gregory" userId="8e9f1504-5205-4fae-b223-1d04dd54ed12" providerId="ADAL" clId="{E9A3A99B-F267-4DF1-A823-DA8AC2B8AA58}" dt="2025-10-02T17:50:10.567" v="2436" actId="478"/>
          <ac:spMkLst>
            <pc:docMk/>
            <pc:sldMk cId="1078708407" sldId="2076137831"/>
            <ac:spMk id="3" creationId="{2A4B3B05-6BBE-B83A-3846-F27AD3CF771D}"/>
          </ac:spMkLst>
        </pc:spChg>
        <pc:spChg chg="mod">
          <ac:chgData name="Riely, Gregory" userId="8e9f1504-5205-4fae-b223-1d04dd54ed12" providerId="ADAL" clId="{E9A3A99B-F267-4DF1-A823-DA8AC2B8AA58}" dt="2025-10-02T17:51:50.731" v="2581" actId="20577"/>
          <ac:spMkLst>
            <pc:docMk/>
            <pc:sldMk cId="1078708407" sldId="2076137831"/>
            <ac:spMk id="4" creationId="{3BF29832-1E51-D809-B0A2-6DB7B1BE5795}"/>
          </ac:spMkLst>
        </pc:spChg>
        <pc:spChg chg="add mod">
          <ac:chgData name="Riely, Gregory" userId="8e9f1504-5205-4fae-b223-1d04dd54ed12" providerId="ADAL" clId="{E9A3A99B-F267-4DF1-A823-DA8AC2B8AA58}" dt="2025-10-02T17:52:08.367" v="2614" actId="1038"/>
          <ac:spMkLst>
            <pc:docMk/>
            <pc:sldMk cId="1078708407" sldId="2076137831"/>
            <ac:spMk id="7" creationId="{ABC5BAB9-60F0-9A6A-2EB6-ECA79A7645E5}"/>
          </ac:spMkLst>
        </pc:spChg>
        <pc:picChg chg="add mod modCrop">
          <ac:chgData name="Riely, Gregory" userId="8e9f1504-5205-4fae-b223-1d04dd54ed12" providerId="ADAL" clId="{E9A3A99B-F267-4DF1-A823-DA8AC2B8AA58}" dt="2025-10-02T17:52:08.367" v="2614" actId="1038"/>
          <ac:picMkLst>
            <pc:docMk/>
            <pc:sldMk cId="1078708407" sldId="2076137831"/>
            <ac:picMk id="6" creationId="{16E4087C-0B00-549C-AC97-DB2D9B77B986}"/>
          </ac:picMkLst>
        </pc:picChg>
      </pc:sldChg>
      <pc:sldChg chg="modSp new mod">
        <pc:chgData name="Riely, Gregory" userId="8e9f1504-5205-4fae-b223-1d04dd54ed12" providerId="ADAL" clId="{E9A3A99B-F267-4DF1-A823-DA8AC2B8AA58}" dt="2025-10-02T17:56:38.977" v="3284" actId="20577"/>
        <pc:sldMkLst>
          <pc:docMk/>
          <pc:sldMk cId="1350191508" sldId="2076137832"/>
        </pc:sldMkLst>
        <pc:spChg chg="mod">
          <ac:chgData name="Riely, Gregory" userId="8e9f1504-5205-4fae-b223-1d04dd54ed12" providerId="ADAL" clId="{E9A3A99B-F267-4DF1-A823-DA8AC2B8AA58}" dt="2025-10-02T17:52:51.992" v="2727" actId="20577"/>
          <ac:spMkLst>
            <pc:docMk/>
            <pc:sldMk cId="1350191508" sldId="2076137832"/>
            <ac:spMk id="2" creationId="{EEC30045-734A-A42F-380F-AF359A3F83D8}"/>
          </ac:spMkLst>
        </pc:spChg>
        <pc:spChg chg="mod">
          <ac:chgData name="Riely, Gregory" userId="8e9f1504-5205-4fae-b223-1d04dd54ed12" providerId="ADAL" clId="{E9A3A99B-F267-4DF1-A823-DA8AC2B8AA58}" dt="2025-10-02T17:56:38.977" v="3284" actId="20577"/>
          <ac:spMkLst>
            <pc:docMk/>
            <pc:sldMk cId="1350191508" sldId="2076137832"/>
            <ac:spMk id="3" creationId="{4CD6D988-2275-F220-6478-3A804C6D6CC1}"/>
          </ac:spMkLst>
        </pc:spChg>
      </pc:sldChg>
      <pc:sldMasterChg chg="delSldLayout">
        <pc:chgData name="Riely, Gregory" userId="8e9f1504-5205-4fae-b223-1d04dd54ed12" providerId="ADAL" clId="{E9A3A99B-F267-4DF1-A823-DA8AC2B8AA58}" dt="2025-10-01T19:44:27.316" v="450" actId="2696"/>
        <pc:sldMasterMkLst>
          <pc:docMk/>
          <pc:sldMasterMk cId="3498194364" sldId="2147483928"/>
        </pc:sldMasterMkLst>
        <pc:sldLayoutChg chg="del">
          <pc:chgData name="Riely, Gregory" userId="8e9f1504-5205-4fae-b223-1d04dd54ed12" providerId="ADAL" clId="{E9A3A99B-F267-4DF1-A823-DA8AC2B8AA58}" dt="2025-10-01T19:44:27.316" v="450" actId="2696"/>
          <pc:sldLayoutMkLst>
            <pc:docMk/>
            <pc:sldMasterMk cId="3498194364" sldId="2147483928"/>
            <pc:sldLayoutMk cId="1736289768" sldId="2147483980"/>
          </pc:sldLayoutMkLst>
        </pc:sldLayoutChg>
        <pc:sldLayoutChg chg="del">
          <pc:chgData name="Riely, Gregory" userId="8e9f1504-5205-4fae-b223-1d04dd54ed12" providerId="ADAL" clId="{E9A3A99B-F267-4DF1-A823-DA8AC2B8AA58}" dt="2025-10-01T19:44:27.316" v="450" actId="2696"/>
          <pc:sldLayoutMkLst>
            <pc:docMk/>
            <pc:sldMasterMk cId="3498194364" sldId="2147483928"/>
            <pc:sldLayoutMk cId="1786127180" sldId="214748398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512600595720364E-2"/>
          <c:y val="5.4260602665270184E-2"/>
          <c:w val="0.87814011002638459"/>
          <c:h val="0.83754624372830611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15%'!$N$28:$N$38</c:f>
              <c:numCache>
                <c:formatCode>General</c:formatCode>
                <c:ptCount val="11"/>
                <c:pt idx="0">
                  <c:v>-59.322033898305079</c:v>
                </c:pt>
                <c:pt idx="1">
                  <c:v>-40.677966101694913</c:v>
                </c:pt>
                <c:pt idx="2">
                  <c:v>-30.508474576271187</c:v>
                </c:pt>
                <c:pt idx="3">
                  <c:v>-30.508474576271187</c:v>
                </c:pt>
                <c:pt idx="4">
                  <c:v>-20.338983050847457</c:v>
                </c:pt>
                <c:pt idx="5">
                  <c:v>-18.64406779661017</c:v>
                </c:pt>
                <c:pt idx="6">
                  <c:v>-18.64406779661017</c:v>
                </c:pt>
                <c:pt idx="7">
                  <c:v>-16.949152542372879</c:v>
                </c:pt>
                <c:pt idx="8">
                  <c:v>-15.254237288135592</c:v>
                </c:pt>
                <c:pt idx="9">
                  <c:v>-10.169491525423728</c:v>
                </c:pt>
                <c:pt idx="10">
                  <c:v>-5.0847457627118642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FA-4FC5-B0F3-F87F4CD8ABF5}"/>
            </c:ext>
          </c:extLst>
        </c:ser>
        <c:ser>
          <c:idx val="1"/>
          <c:order val="1"/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15%'!$O$28:$O$38</c:f>
              <c:numCache>
                <c:formatCode>General</c:formatCode>
                <c:ptCount val="11"/>
                <c:pt idx="0">
                  <c:v>-59.322033898305079</c:v>
                </c:pt>
                <c:pt idx="1">
                  <c:v>-40.677966101694913</c:v>
                </c:pt>
                <c:pt idx="2">
                  <c:v>-30.508474576271187</c:v>
                </c:pt>
                <c:pt idx="3">
                  <c:v>-30.508474576271187</c:v>
                </c:pt>
                <c:pt idx="4">
                  <c:v>-20.338983050847457</c:v>
                </c:pt>
                <c:pt idx="5">
                  <c:v>-18.64406779661017</c:v>
                </c:pt>
                <c:pt idx="6">
                  <c:v>-18.64406779661017</c:v>
                </c:pt>
                <c:pt idx="7">
                  <c:v>-16.949152542372879</c:v>
                </c:pt>
                <c:pt idx="8">
                  <c:v>-15.254237288135592</c:v>
                </c:pt>
                <c:pt idx="9">
                  <c:v>-10.169491525423728</c:v>
                </c:pt>
                <c:pt idx="10">
                  <c:v>-5.0847457627118642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FA-4FC5-B0F3-F87F4CD8ABF5}"/>
            </c:ext>
          </c:extLst>
        </c:ser>
        <c:ser>
          <c:idx val="2"/>
          <c:order val="2"/>
          <c:spPr>
            <a:solidFill>
              <a:srgbClr val="00344C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15%'!$P$28:$P$38</c:f>
              <c:numCache>
                <c:formatCode>General</c:formatCode>
                <c:ptCount val="11"/>
                <c:pt idx="0">
                  <c:v>-59.322033898305079</c:v>
                </c:pt>
                <c:pt idx="1">
                  <c:v>-40.677966101694913</c:v>
                </c:pt>
                <c:pt idx="2">
                  <c:v>-30.508474576271187</c:v>
                </c:pt>
                <c:pt idx="3">
                  <c:v>-30.508474576271187</c:v>
                </c:pt>
                <c:pt idx="4">
                  <c:v>-20.338983050847457</c:v>
                </c:pt>
                <c:pt idx="5">
                  <c:v>-18.64406779661017</c:v>
                </c:pt>
                <c:pt idx="6">
                  <c:v>-18.64406779661017</c:v>
                </c:pt>
                <c:pt idx="7">
                  <c:v>-16.949152542372879</c:v>
                </c:pt>
                <c:pt idx="8">
                  <c:v>-15.254237288135592</c:v>
                </c:pt>
                <c:pt idx="9">
                  <c:v>-10.169491525423728</c:v>
                </c:pt>
                <c:pt idx="10">
                  <c:v>-5.0847457627118642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FA-4FC5-B0F3-F87F4CD8ABF5}"/>
            </c:ext>
          </c:extLst>
        </c:ser>
        <c:ser>
          <c:idx val="3"/>
          <c:order val="3"/>
          <c:spPr>
            <a:solidFill>
              <a:srgbClr val="0071A4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15%'!$Q$28:$Q$38</c:f>
              <c:numCache>
                <c:formatCode>General</c:formatCode>
                <c:ptCount val="11"/>
                <c:pt idx="0">
                  <c:v>-54.237288135593218</c:v>
                </c:pt>
                <c:pt idx="1">
                  <c:v>-35.593220338983052</c:v>
                </c:pt>
                <c:pt idx="2">
                  <c:v>-30.508474576271187</c:v>
                </c:pt>
                <c:pt idx="3">
                  <c:v>-28.8135593220339</c:v>
                </c:pt>
                <c:pt idx="4">
                  <c:v>-18.64406779661017</c:v>
                </c:pt>
                <c:pt idx="5">
                  <c:v>-11.864406779661017</c:v>
                </c:pt>
                <c:pt idx="6">
                  <c:v>-8.4745762711864412</c:v>
                </c:pt>
                <c:pt idx="7">
                  <c:v>-13.559322033898304</c:v>
                </c:pt>
                <c:pt idx="8">
                  <c:v>-15.254237288135592</c:v>
                </c:pt>
                <c:pt idx="9">
                  <c:v>-10.169491525423728</c:v>
                </c:pt>
                <c:pt idx="10">
                  <c:v>-3.3898305084745761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FA-4FC5-B0F3-F87F4CD8ABF5}"/>
            </c:ext>
          </c:extLst>
        </c:ser>
        <c:ser>
          <c:idx val="4"/>
          <c:order val="4"/>
          <c:spPr>
            <a:solidFill>
              <a:srgbClr val="009FE3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15%'!$R$28:$R$38</c:f>
              <c:numCache>
                <c:formatCode>General</c:formatCode>
                <c:ptCount val="11"/>
                <c:pt idx="0">
                  <c:v>-33.898305084745765</c:v>
                </c:pt>
                <c:pt idx="1">
                  <c:v>-18.64406779661017</c:v>
                </c:pt>
                <c:pt idx="2">
                  <c:v>-13.559322033898304</c:v>
                </c:pt>
                <c:pt idx="3">
                  <c:v>-16.949152542372882</c:v>
                </c:pt>
                <c:pt idx="4">
                  <c:v>-15.254237288135593</c:v>
                </c:pt>
                <c:pt idx="5">
                  <c:v>-3.3898305084745761</c:v>
                </c:pt>
                <c:pt idx="6">
                  <c:v>-8.4745762711864412</c:v>
                </c:pt>
                <c:pt idx="7">
                  <c:v>-1.6949152542372881</c:v>
                </c:pt>
                <c:pt idx="8">
                  <c:v>-10.169491525423728</c:v>
                </c:pt>
                <c:pt idx="9">
                  <c:v>-8.4745762711864412</c:v>
                </c:pt>
                <c:pt idx="10">
                  <c:v>-1.6949152542372881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FA-4FC5-B0F3-F87F4CD8ABF5}"/>
            </c:ext>
          </c:extLst>
        </c:ser>
        <c:ser>
          <c:idx val="5"/>
          <c:order val="5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15%'!$S$28:$S$38</c:f>
              <c:numCache>
                <c:formatCode>General</c:formatCode>
                <c:ptCount val="11"/>
                <c:pt idx="0">
                  <c:v>41.025641025641029</c:v>
                </c:pt>
                <c:pt idx="1">
                  <c:v>48.717948717948715</c:v>
                </c:pt>
                <c:pt idx="2">
                  <c:v>33.333333333333336</c:v>
                </c:pt>
                <c:pt idx="3">
                  <c:v>28.205128205128204</c:v>
                </c:pt>
                <c:pt idx="4">
                  <c:v>15.384615384615385</c:v>
                </c:pt>
                <c:pt idx="5">
                  <c:v>5.1282051282051286</c:v>
                </c:pt>
                <c:pt idx="6">
                  <c:v>5.1282051282051286</c:v>
                </c:pt>
                <c:pt idx="7">
                  <c:v>17.948717948717949</c:v>
                </c:pt>
                <c:pt idx="8">
                  <c:v>12.820512820512821</c:v>
                </c:pt>
                <c:pt idx="9">
                  <c:v>15.384615384615385</c:v>
                </c:pt>
                <c:pt idx="10">
                  <c:v>17.948717948717949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CFA-4FC5-B0F3-F87F4CD8ABF5}"/>
            </c:ext>
          </c:extLst>
        </c:ser>
        <c:ser>
          <c:idx val="6"/>
          <c:order val="6"/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15%'!$T$28:$T$38</c:f>
              <c:numCache>
                <c:formatCode>General</c:formatCode>
                <c:ptCount val="11"/>
                <c:pt idx="0">
                  <c:v>41.025641025641029</c:v>
                </c:pt>
                <c:pt idx="1">
                  <c:v>48.717948717948715</c:v>
                </c:pt>
                <c:pt idx="2">
                  <c:v>33.333333333333336</c:v>
                </c:pt>
                <c:pt idx="3">
                  <c:v>28.205128205128204</c:v>
                </c:pt>
                <c:pt idx="4">
                  <c:v>15.384615384615385</c:v>
                </c:pt>
                <c:pt idx="5">
                  <c:v>5.1282051282051286</c:v>
                </c:pt>
                <c:pt idx="6">
                  <c:v>5.1282051282051286</c:v>
                </c:pt>
                <c:pt idx="7">
                  <c:v>17.948717948717949</c:v>
                </c:pt>
                <c:pt idx="8">
                  <c:v>12.820512820512821</c:v>
                </c:pt>
                <c:pt idx="9">
                  <c:v>15.384615384615385</c:v>
                </c:pt>
                <c:pt idx="10">
                  <c:v>17.948717948717949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FA-4FC5-B0F3-F87F4CD8ABF5}"/>
            </c:ext>
          </c:extLst>
        </c:ser>
        <c:ser>
          <c:idx val="7"/>
          <c:order val="7"/>
          <c:spPr>
            <a:solidFill>
              <a:srgbClr val="00344C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15%'!$U$28:$U$38</c:f>
              <c:numCache>
                <c:formatCode>General</c:formatCode>
                <c:ptCount val="11"/>
                <c:pt idx="0">
                  <c:v>41.025641025641029</c:v>
                </c:pt>
                <c:pt idx="1">
                  <c:v>48.717948717948715</c:v>
                </c:pt>
                <c:pt idx="2">
                  <c:v>33.333333333333336</c:v>
                </c:pt>
                <c:pt idx="3">
                  <c:v>28.205128205128204</c:v>
                </c:pt>
                <c:pt idx="4">
                  <c:v>15.384615384615385</c:v>
                </c:pt>
                <c:pt idx="5">
                  <c:v>5.1282051282051286</c:v>
                </c:pt>
                <c:pt idx="6">
                  <c:v>5.1282051282051286</c:v>
                </c:pt>
                <c:pt idx="7">
                  <c:v>17.948717948717949</c:v>
                </c:pt>
                <c:pt idx="8">
                  <c:v>12.820512820512821</c:v>
                </c:pt>
                <c:pt idx="9">
                  <c:v>15.384615384615385</c:v>
                </c:pt>
                <c:pt idx="10">
                  <c:v>17.948717948717949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CFA-4FC5-B0F3-F87F4CD8ABF5}"/>
            </c:ext>
          </c:extLst>
        </c:ser>
        <c:ser>
          <c:idx val="8"/>
          <c:order val="8"/>
          <c:spPr>
            <a:solidFill>
              <a:srgbClr val="0071A4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15%'!$V$28:$V$38</c:f>
              <c:numCache>
                <c:formatCode>General</c:formatCode>
                <c:ptCount val="11"/>
                <c:pt idx="0">
                  <c:v>38.461538461538467</c:v>
                </c:pt>
                <c:pt idx="1">
                  <c:v>46.153846153846153</c:v>
                </c:pt>
                <c:pt idx="2">
                  <c:v>28.205128205128204</c:v>
                </c:pt>
                <c:pt idx="3">
                  <c:v>28.205128205128204</c:v>
                </c:pt>
                <c:pt idx="4">
                  <c:v>15.384615384615385</c:v>
                </c:pt>
                <c:pt idx="5">
                  <c:v>2.5641025641025643</c:v>
                </c:pt>
                <c:pt idx="6">
                  <c:v>2.5641025641025643</c:v>
                </c:pt>
                <c:pt idx="7">
                  <c:v>15.384615384615385</c:v>
                </c:pt>
                <c:pt idx="8">
                  <c:v>12.820512820512821</c:v>
                </c:pt>
                <c:pt idx="9">
                  <c:v>15.384615384615385</c:v>
                </c:pt>
                <c:pt idx="10">
                  <c:v>12.820512820512821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FA-4FC5-B0F3-F87F4CD8ABF5}"/>
            </c:ext>
          </c:extLst>
        </c:ser>
        <c:ser>
          <c:idx val="9"/>
          <c:order val="9"/>
          <c:spPr>
            <a:solidFill>
              <a:srgbClr val="009FE3"/>
            </a:solidFill>
            <a:ln>
              <a:noFill/>
            </a:ln>
            <a:effectLst/>
          </c:spPr>
          <c:invertIfNegative val="0"/>
          <c:cat>
            <c:strRef>
              <c:f>'[Tornado plot TRAEs.xlsx]Tornado plot 15%'!$M$28:$M$38</c:f>
              <c:strCache>
                <c:ptCount val="11"/>
                <c:pt idx="0">
                  <c:v>Nausea</c:v>
                </c:pt>
                <c:pt idx="1">
                  <c:v>Diarrhea</c:v>
                </c:pt>
                <c:pt idx="2">
                  <c:v>Fatigue</c:v>
                </c:pt>
                <c:pt idx="3">
                  <c:v>Vomiting</c:v>
                </c:pt>
                <c:pt idx="4">
                  <c:v>Vision blurred</c:v>
                </c:pt>
                <c:pt idx="5">
                  <c:v>ALT increased</c:v>
                </c:pt>
                <c:pt idx="6">
                  <c:v>AST increased</c:v>
                </c:pt>
                <c:pt idx="7">
                  <c:v>Anemia</c:v>
                </c:pt>
                <c:pt idx="8">
                  <c:v>Constipation</c:v>
                </c:pt>
                <c:pt idx="9">
                  <c:v>Pruritus</c:v>
                </c:pt>
                <c:pt idx="10">
                  <c:v>Asthenia </c:v>
                </c:pt>
              </c:strCache>
            </c:strRef>
          </c:cat>
          <c:val>
            <c:numRef>
              <c:f>'[Tornado plot TRAEs.xlsx]Tornado plot 15%'!$W$28:$W$38</c:f>
              <c:numCache>
                <c:formatCode>General</c:formatCode>
                <c:ptCount val="11"/>
                <c:pt idx="0">
                  <c:v>12.820512820512821</c:v>
                </c:pt>
                <c:pt idx="1">
                  <c:v>23.076923076923077</c:v>
                </c:pt>
                <c:pt idx="2">
                  <c:v>12.820512820512821</c:v>
                </c:pt>
                <c:pt idx="3">
                  <c:v>23.076923076923077</c:v>
                </c:pt>
                <c:pt idx="4">
                  <c:v>15.384615384615385</c:v>
                </c:pt>
                <c:pt idx="5">
                  <c:v>2.5641025641025643</c:v>
                </c:pt>
                <c:pt idx="6">
                  <c:v>2.5641025641025643</c:v>
                </c:pt>
                <c:pt idx="7">
                  <c:v>7.6923076923076925</c:v>
                </c:pt>
                <c:pt idx="8">
                  <c:v>10.256410256410257</c:v>
                </c:pt>
                <c:pt idx="9">
                  <c:v>12.820512820512821</c:v>
                </c:pt>
                <c:pt idx="10">
                  <c:v>10.256410256410257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CFA-4FC5-B0F3-F87F4CD8A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275585472"/>
        <c:axId val="1199949536"/>
      </c:barChart>
      <c:catAx>
        <c:axId val="27558547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199949536"/>
        <c:crosses val="autoZero"/>
        <c:auto val="1"/>
        <c:lblAlgn val="ctr"/>
        <c:lblOffset val="100"/>
        <c:noMultiLvlLbl val="0"/>
      </c:catAx>
      <c:valAx>
        <c:axId val="1199949536"/>
        <c:scaling>
          <c:orientation val="minMax"/>
          <c:min val="-60"/>
        </c:scaling>
        <c:delete val="1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75585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C70490-A004-4E70-B243-A03CC10137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1263F-4017-4AA5-B787-B3DCD024C3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0A858-8A8A-4357-95EF-8979BFBCB3AA}" type="datetimeFigureOut">
              <a:rPr lang="en-GB" sz="800" smtClean="0">
                <a:solidFill>
                  <a:schemeClr val="bg2"/>
                </a:solidFill>
              </a:rPr>
              <a:t>17/10/2025</a:t>
            </a:fld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0CA21-639A-4928-B339-8919CC959D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65EDE-CDB2-47B0-B65E-8F8E02C4DF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A66D-86A9-4BD7-BEF1-A8E20B3F0C7F}" type="slidenum">
              <a:rPr lang="en-GB" sz="800" smtClean="0">
                <a:solidFill>
                  <a:schemeClr val="bg2"/>
                </a:solidFill>
              </a:rPr>
              <a:t>‹#›</a:t>
            </a:fld>
            <a:endParaRPr lang="en-GB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723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25B04D1A-91B0-4BDE-A6E8-D9A007134D33}" type="datetimeFigureOut">
              <a:rPr lang="en-GB" smtClean="0"/>
              <a:pPr/>
              <a:t>17/10/2025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9000" y="1143000"/>
            <a:ext cx="5400000" cy="3037500"/>
          </a:xfrm>
          <a:prstGeom prst="rect">
            <a:avLst/>
          </a:prstGeom>
          <a:noFill/>
          <a:ln w="12700">
            <a:solidFill>
              <a:schemeClr val="bg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 noChangeAspect="1"/>
          </p:cNvSpPr>
          <p:nvPr>
            <p:ph type="body" sz="quarter" idx="3"/>
          </p:nvPr>
        </p:nvSpPr>
        <p:spPr>
          <a:xfrm>
            <a:off x="728970" y="4391998"/>
            <a:ext cx="5400000" cy="35437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Main bullet</a:t>
            </a:r>
          </a:p>
          <a:p>
            <a:pPr lvl="2"/>
            <a:r>
              <a:rPr lang="en-US" dirty="0"/>
              <a:t>Sub bullet</a:t>
            </a:r>
          </a:p>
          <a:p>
            <a:pPr lvl="3"/>
            <a:r>
              <a:rPr lang="en-US" dirty="0"/>
              <a:t>SUBTITLE</a:t>
            </a:r>
          </a:p>
          <a:p>
            <a:pPr lvl="4"/>
            <a:r>
              <a:rPr lang="en-US" dirty="0"/>
              <a:t>Large text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2495409D-ABBF-4499-A42C-8099E62E99A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56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500"/>
      </a:spcBef>
      <a:defRPr sz="1000" kern="1200">
        <a:solidFill>
          <a:schemeClr val="bg2"/>
        </a:solidFill>
        <a:latin typeface="+mn-lt"/>
        <a:ea typeface="+mn-ea"/>
        <a:cs typeface="+mn-cs"/>
      </a:defRPr>
    </a:lvl1pPr>
    <a:lvl2pPr marL="108000" indent="-108000" algn="l" defTabSz="914400" rtl="0" eaLnBrk="1" latinLnBrk="0" hangingPunct="1">
      <a:spcBef>
        <a:spcPts val="500"/>
      </a:spcBef>
      <a:buClr>
        <a:schemeClr val="tx2"/>
      </a:buClr>
      <a:buFont typeface="Franklin Gothic Medium" panose="020B0603020102020204" pitchFamily="34" charset="0"/>
      <a:buChar char="●"/>
      <a:defRPr sz="800" kern="1200">
        <a:solidFill>
          <a:schemeClr val="bg2"/>
        </a:solidFill>
        <a:latin typeface="+mn-lt"/>
        <a:ea typeface="+mn-ea"/>
        <a:cs typeface="+mn-cs"/>
      </a:defRPr>
    </a:lvl2pPr>
    <a:lvl3pPr marL="180000" indent="-72000" algn="l" defTabSz="914400" rtl="0" eaLnBrk="1" latinLnBrk="0" hangingPunct="1">
      <a:spcBef>
        <a:spcPts val="500"/>
      </a:spcBef>
      <a:buClrTx/>
      <a:buFont typeface="Franklin Gothic Book" panose="020B0503020102020204" pitchFamily="34" charset="0"/>
      <a:buChar char="–"/>
      <a:defRPr sz="800" kern="1200">
        <a:solidFill>
          <a:schemeClr val="bg2"/>
        </a:solidFill>
        <a:latin typeface="+mn-lt"/>
        <a:ea typeface="+mn-ea"/>
        <a:cs typeface="+mn-cs"/>
      </a:defRPr>
    </a:lvl3pPr>
    <a:lvl4pPr marL="0" indent="0" algn="l" defTabSz="914400" rtl="0" eaLnBrk="1" latinLnBrk="0" hangingPunct="1">
      <a:spcBef>
        <a:spcPts val="500"/>
      </a:spcBef>
      <a:defRPr sz="800" kern="1200" spc="100" baseline="0">
        <a:solidFill>
          <a:schemeClr val="tx2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spcBef>
        <a:spcPts val="500"/>
      </a:spcBef>
      <a:defRPr sz="1000" b="0" kern="1200">
        <a:solidFill>
          <a:schemeClr val="bg2"/>
        </a:solidFill>
        <a:latin typeface="+mj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784" userDrawn="1">
          <p15:clr>
            <a:srgbClr val="5ACBF0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1143000"/>
            <a:ext cx="5397500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NCCN Clin Info MH 3/28/23: this repeats slides 10, 18, 51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51F7-52E1-C340-B8D2-735D431758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1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1143000"/>
            <a:ext cx="5397500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●"/>
              <a:tabLst>
                <a:tab pos="457200" algn="l"/>
              </a:tabLst>
            </a:pPr>
            <a:endParaRPr lang="en-US" sz="11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06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1143000"/>
            <a:ext cx="5397500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96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1143000"/>
            <a:ext cx="5397500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u="none" strike="noStrike" cap="none" smtClean="0">
                <a:solidFill>
                  <a:schemeClr val="dk1"/>
                </a:solidFill>
                <a:ea typeface="Calibri"/>
                <a:sym typeface="Calibri"/>
              </a:rPr>
              <a:t>10</a:t>
            </a:fld>
            <a:endParaRPr lang="en-US" sz="1200" u="none" strike="noStrike" cap="none" dirty="0">
              <a:solidFill>
                <a:schemeClr val="dk1"/>
              </a:solidFill>
              <a:ea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029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1143000"/>
            <a:ext cx="5397500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BF1FA-8E36-6346-9913-A15D9223FC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29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0250" y="1143000"/>
            <a:ext cx="5397500" cy="3036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NCCN Clin Info MH 3/28/23: this repeats slides 10, 18, 51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51F7-52E1-C340-B8D2-735D431758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7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 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29D2AC-990B-5FA4-62BA-6BA955B6E3B4}"/>
              </a:ext>
            </a:extLst>
          </p:cNvPr>
          <p:cNvSpPr/>
          <p:nvPr userDrawn="1"/>
        </p:nvSpPr>
        <p:spPr>
          <a:xfrm>
            <a:off x="0" y="4888540"/>
            <a:ext cx="12192000" cy="67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52E680-7FE1-DE48-BCE1-88668E0330BF}"/>
              </a:ext>
            </a:extLst>
          </p:cNvPr>
          <p:cNvSpPr/>
          <p:nvPr userDrawn="1"/>
        </p:nvSpPr>
        <p:spPr>
          <a:xfrm>
            <a:off x="0" y="6179126"/>
            <a:ext cx="12192000" cy="678874"/>
          </a:xfrm>
          <a:prstGeom prst="rect">
            <a:avLst/>
          </a:prstGeom>
          <a:solidFill>
            <a:srgbClr val="FFFFFF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31" name="Title Placeholder 1">
            <a:extLst>
              <a:ext uri="{FF2B5EF4-FFF2-40B4-BE49-F238E27FC236}">
                <a16:creationId xmlns:a16="http://schemas.microsoft.com/office/drawing/2014/main" id="{56B43C79-E8BF-0D4A-B82F-EC0348166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54" y="5037741"/>
            <a:ext cx="1216569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93BB4B6-95B8-F14B-B498-A2C01E67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792" y="6364398"/>
            <a:ext cx="5118049" cy="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Month XX, 2022</a:t>
            </a:r>
          </a:p>
        </p:txBody>
      </p:sp>
      <p:pic>
        <p:nvPicPr>
          <p:cNvPr id="6" name="Picture 5" descr="A poster for a cancer awareness event&#10;&#10;Description automatically generated">
            <a:extLst>
              <a:ext uri="{FF2B5EF4-FFF2-40B4-BE49-F238E27FC236}">
                <a16:creationId xmlns:a16="http://schemas.microsoft.com/office/drawing/2014/main" id="{1A963F2A-A669-DE4D-C111-8E7719484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7051" y="539331"/>
            <a:ext cx="5577898" cy="3614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FA20AE-F4DD-E87C-8514-4C1304FAC5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C67894-A96E-5E42-1B90-5EA8E2FA9C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  <p:pic>
        <p:nvPicPr>
          <p:cNvPr id="7" name="Picture 6" descr="A white circle with gold text and blue text&#10;&#10;Description automatically generated">
            <a:extLst>
              <a:ext uri="{FF2B5EF4-FFF2-40B4-BE49-F238E27FC236}">
                <a16:creationId xmlns:a16="http://schemas.microsoft.com/office/drawing/2014/main" id="{CBF36326-566D-4F6C-E585-858CDCE543C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83941" y="437322"/>
            <a:ext cx="1532138" cy="1532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DC224D-9F2A-63B3-5E34-700D7984D34E}"/>
              </a:ext>
            </a:extLst>
          </p:cNvPr>
          <p:cNvSpPr txBox="1"/>
          <p:nvPr userDrawn="1"/>
        </p:nvSpPr>
        <p:spPr>
          <a:xfrm>
            <a:off x="10518454" y="20747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spc="100" baseline="0" dirty="0">
                <a:solidFill>
                  <a:schemeClr val="bg2"/>
                </a:solidFill>
              </a:rPr>
              <a:t>Endorsed by</a:t>
            </a:r>
          </a:p>
        </p:txBody>
      </p:sp>
    </p:spTree>
    <p:extLst>
      <p:ext uri="{BB962C8B-B14F-4D97-AF65-F5344CB8AC3E}">
        <p14:creationId xmlns:p14="http://schemas.microsoft.com/office/powerpoint/2010/main" val="20096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3407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orient="horz" pos="1253" userDrawn="1">
          <p15:clr>
            <a:srgbClr val="9FCC3B"/>
          </p15:clr>
        </p15:guide>
        <p15:guide id="5" pos="3557" userDrawn="1">
          <p15:clr>
            <a:srgbClr val="9FCC3B"/>
          </p15:clr>
        </p15:guide>
        <p15:guide id="6" pos="4123" userDrawn="1">
          <p15:clr>
            <a:srgbClr val="9FCC3B"/>
          </p15:clr>
        </p15:guide>
        <p15:guide id="7" orient="horz" pos="1650" userDrawn="1">
          <p15:clr>
            <a:srgbClr val="9FCC3B"/>
          </p15:clr>
        </p15:guide>
        <p15:guide id="8" orient="horz" pos="1480" userDrawn="1">
          <p15:clr>
            <a:srgbClr val="9FCC3B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736B9-5652-416D-AC7F-F0BB790DA8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0981996" y="6214600"/>
            <a:ext cx="731600" cy="524800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E22370-AD78-45E2-B6CC-8503ACF85D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6402" y="1092200"/>
            <a:ext cx="5486399" cy="5029200"/>
          </a:xfrm>
        </p:spPr>
        <p:txBody>
          <a:bodyPr>
            <a:normAutofit/>
          </a:bodyPr>
          <a:lstStyle>
            <a:lvl1pPr marL="304784" indent="-304784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535491" indent="-232822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90000"/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759846" indent="-224356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9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916472" indent="-156625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9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140826" indent="-224356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716E615-B81F-44BC-BB03-07FFBB221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99688"/>
            <a:ext cx="11379200" cy="768096"/>
          </a:xfrm>
        </p:spPr>
        <p:txBody>
          <a:bodyPr lIns="91440" tIns="0" bIns="0" anchor="ctr"/>
          <a:lstStyle>
            <a:lvl1pPr>
              <a:defRPr sz="23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721C8-24FD-785E-CEFE-855426D29A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400" y="6214600"/>
            <a:ext cx="10464800" cy="524800"/>
          </a:xfrm>
        </p:spPr>
        <p:txBody>
          <a:bodyPr tIns="0" bIns="0" anchor="b"/>
          <a:lstStyle>
            <a:lvl1pPr marL="0" indent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Footnotes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EC17F42-6A38-ED8E-8E62-1086172FC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9201" y="1092200"/>
            <a:ext cx="5486401" cy="5029200"/>
          </a:xfrm>
        </p:spPr>
        <p:txBody>
          <a:bodyPr/>
          <a:lstStyle>
            <a:lvl1pPr marL="304784" indent="-304784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535491" indent="-232822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90000"/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759846" indent="-224356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9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916472" indent="-156625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9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140826" indent="-224356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Text" userDrawn="1">
  <p:cSld name="3_Title and 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subTitle" idx="2"/>
          </p:nvPr>
        </p:nvSpPr>
        <p:spPr>
          <a:xfrm>
            <a:off x="479999" y="944311"/>
            <a:ext cx="112132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700"/>
              <a:buFont typeface="Noto Sans Symbols"/>
              <a:buNone/>
              <a:defRPr sz="2667" b="0" i="0" u="none" strike="noStrike" cap="none">
                <a:solidFill>
                  <a:srgbClr val="5F5D8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560"/>
              <a:buFont typeface="Noto Sans Symbols"/>
              <a:buNone/>
              <a:defRPr sz="2133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560"/>
              <a:buFont typeface="Noto Sans Symbols"/>
              <a:buNone/>
              <a:defRPr sz="2133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3" name="Google Shape;18;p14">
            <a:extLst>
              <a:ext uri="{FF2B5EF4-FFF2-40B4-BE49-F238E27FC236}">
                <a16:creationId xmlns:a16="http://schemas.microsoft.com/office/drawing/2014/main" id="{329DFE97-3C37-2843-919B-76136B9C95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9999" y="368311"/>
            <a:ext cx="1121302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5416B"/>
              </a:buClr>
              <a:buSzPts val="1400"/>
              <a:buFont typeface="Arial"/>
              <a:buNone/>
              <a:defRPr sz="3733" b="1" i="0" u="none" strike="noStrike" cap="none">
                <a:solidFill>
                  <a:srgbClr val="5F5D8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4" name="Google Shape;17;p14">
            <a:extLst>
              <a:ext uri="{FF2B5EF4-FFF2-40B4-BE49-F238E27FC236}">
                <a16:creationId xmlns:a16="http://schemas.microsoft.com/office/drawing/2014/main" id="{57D9B4DA-E208-4D4F-A1E1-2BB4BA0AF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0433" y="1730103"/>
            <a:ext cx="11213200" cy="427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 panose="020B0604020202020204" pitchFamily="34" charset="0"/>
              <a:buNone/>
              <a:defRPr sz="2133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Noto Sans Symbols"/>
              <a:buChar char="◆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Noto Sans Symbols"/>
              <a:buChar char="◆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»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●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0CA22DB6-01FE-B574-F4D9-9A33C489CE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65" y="6248188"/>
            <a:ext cx="1843200" cy="3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8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35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226">
          <p15:clr>
            <a:srgbClr val="FBAE40"/>
          </p15:clr>
        </p15:guide>
        <p15:guide id="5" pos="5534">
          <p15:clr>
            <a:srgbClr val="FBAE40"/>
          </p15:clr>
        </p15:guide>
        <p15:guide id="6" orient="horz" pos="1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410C5-1542-F935-82DF-ECC4FA0D1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583161"/>
            <a:ext cx="11360150" cy="718589"/>
          </a:xfrm>
        </p:spPr>
        <p:txBody>
          <a:bodyPr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FED71-35A9-B4FE-92E4-9A879A3E0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301751"/>
            <a:ext cx="11360150" cy="4394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DB0BBA-3575-59A7-63B5-E7386CDE80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5949814"/>
            <a:ext cx="11360150" cy="55880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800"/>
            </a:lvl1pPr>
            <a:lvl2pPr marL="457200" indent="0">
              <a:buNone/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091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 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29D2AC-990B-5FA4-62BA-6BA955B6E3B4}"/>
              </a:ext>
            </a:extLst>
          </p:cNvPr>
          <p:cNvSpPr/>
          <p:nvPr userDrawn="1"/>
        </p:nvSpPr>
        <p:spPr>
          <a:xfrm>
            <a:off x="0" y="4888540"/>
            <a:ext cx="12192000" cy="67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52E680-7FE1-DE48-BCE1-88668E0330BF}"/>
              </a:ext>
            </a:extLst>
          </p:cNvPr>
          <p:cNvSpPr/>
          <p:nvPr userDrawn="1"/>
        </p:nvSpPr>
        <p:spPr>
          <a:xfrm>
            <a:off x="0" y="6179126"/>
            <a:ext cx="12192000" cy="678874"/>
          </a:xfrm>
          <a:prstGeom prst="rect">
            <a:avLst/>
          </a:prstGeom>
          <a:solidFill>
            <a:srgbClr val="FFFFFF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31" name="Title Placeholder 1">
            <a:extLst>
              <a:ext uri="{FF2B5EF4-FFF2-40B4-BE49-F238E27FC236}">
                <a16:creationId xmlns:a16="http://schemas.microsoft.com/office/drawing/2014/main" id="{56B43C79-E8BF-0D4A-B82F-EC0348166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54" y="5037741"/>
            <a:ext cx="1216569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93BB4B6-95B8-F14B-B498-A2C01E67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792" y="6364398"/>
            <a:ext cx="5118049" cy="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Month XX,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3F2A-A669-DE4D-C111-8E7719484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75190" y="622422"/>
            <a:ext cx="6641619" cy="40772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FA20AE-F4DD-E87C-8514-4C1304FAC5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C67894-A96E-5E42-1B90-5EA8E2FA9C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9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3407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orient="horz" pos="1253">
          <p15:clr>
            <a:srgbClr val="9FCC3B"/>
          </p15:clr>
        </p15:guide>
        <p15:guide id="5" pos="3557">
          <p15:clr>
            <a:srgbClr val="9FCC3B"/>
          </p15:clr>
        </p15:guide>
        <p15:guide id="6" pos="4123">
          <p15:clr>
            <a:srgbClr val="9FCC3B"/>
          </p15:clr>
        </p15:guide>
        <p15:guide id="7" orient="horz" pos="1650">
          <p15:clr>
            <a:srgbClr val="9FCC3B"/>
          </p15:clr>
        </p15:guide>
        <p15:guide id="8" orient="horz" pos="1480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1 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52E680-7FE1-DE48-BCE1-88668E0330BF}"/>
              </a:ext>
            </a:extLst>
          </p:cNvPr>
          <p:cNvSpPr/>
          <p:nvPr userDrawn="1"/>
        </p:nvSpPr>
        <p:spPr>
          <a:xfrm>
            <a:off x="0" y="6179126"/>
            <a:ext cx="12192000" cy="678874"/>
          </a:xfrm>
          <a:prstGeom prst="rect">
            <a:avLst/>
          </a:prstGeom>
          <a:solidFill>
            <a:srgbClr val="FFFFFF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3360C-FFE1-9243-A412-1B3116A81E0F}"/>
              </a:ext>
            </a:extLst>
          </p:cNvPr>
          <p:cNvSpPr/>
          <p:nvPr userDrawn="1"/>
        </p:nvSpPr>
        <p:spPr>
          <a:xfrm>
            <a:off x="0" y="2799198"/>
            <a:ext cx="12192000" cy="1895631"/>
          </a:xfrm>
          <a:prstGeom prst="rect">
            <a:avLst/>
          </a:prstGeom>
          <a:solidFill>
            <a:srgbClr val="194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45C94D-AC51-0A44-B638-E4AE10D4C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86" y="3208269"/>
            <a:ext cx="11568429" cy="747897"/>
          </a:xfrm>
        </p:spPr>
        <p:txBody>
          <a:bodyPr anchor="b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divider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72D1C39-EA7D-6A45-86C6-56F7E8279C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786" y="4030049"/>
            <a:ext cx="11568429" cy="332399"/>
          </a:xfrm>
        </p:spPr>
        <p:txBody>
          <a:bodyPr/>
          <a:lstStyle>
            <a:lvl1pPr marL="0" indent="0" algn="ctr">
              <a:buNone/>
              <a:defRPr sz="2400" spc="0" baseline="0">
                <a:solidFill>
                  <a:schemeClr val="accent4"/>
                </a:solidFill>
              </a:defRPr>
            </a:lvl1pPr>
            <a:lvl2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2pPr>
            <a:lvl3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F7D2A-262E-C92C-E588-644C42743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5E21791-E01F-9CC7-0F31-823CAC0E42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330B2-81C1-3A32-04AD-9BAC5B52A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84465" y="218749"/>
            <a:ext cx="3936792" cy="24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3407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orient="horz" pos="1253">
          <p15:clr>
            <a:srgbClr val="9FCC3B"/>
          </p15:clr>
        </p15:guide>
        <p15:guide id="5" pos="3557">
          <p15:clr>
            <a:srgbClr val="9FCC3B"/>
          </p15:clr>
        </p15:guide>
        <p15:guide id="6" pos="4123">
          <p15:clr>
            <a:srgbClr val="9FCC3B"/>
          </p15:clr>
        </p15:guide>
        <p15:guide id="7" orient="horz" pos="1650">
          <p15:clr>
            <a:srgbClr val="9FCC3B"/>
          </p15:clr>
        </p15:guide>
        <p15:guide id="8" orient="horz" pos="1480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le /hig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DB98-8BD4-4539-A4A1-4EFD0A11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6676"/>
            <a:ext cx="11160125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(one line)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18743-309D-45FF-8565-9574CE563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25540"/>
            <a:ext cx="1074012" cy="180049"/>
          </a:xfrm>
        </p:spPr>
        <p:txBody>
          <a:bodyPr wrap="none" anchor="b" anchorCtr="0">
            <a:spAutoFit/>
          </a:bodyPr>
          <a:lstStyle>
            <a:lvl1pPr>
              <a:defRPr sz="1300" spc="0" baseline="0">
                <a:solidFill>
                  <a:srgbClr val="A9AAAA"/>
                </a:solidFill>
                <a:latin typeface="+mj-lt"/>
              </a:defRPr>
            </a:lvl1pPr>
          </a:lstStyle>
          <a:p>
            <a:pPr lvl="0"/>
            <a:r>
              <a:rPr lang="en-GB"/>
              <a:t>Section header</a:t>
            </a:r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E5DDDAB-0C6C-3D4B-8C7C-7F80F1D24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534603"/>
            <a:ext cx="9720000" cy="234423"/>
          </a:xfrm>
        </p:spPr>
        <p:txBody>
          <a:bodyPr anchor="b" anchorCtr="0"/>
          <a:lstStyle>
            <a:lvl1pPr>
              <a:spcBef>
                <a:spcPts val="100"/>
              </a:spcBef>
              <a:defRPr sz="800" spc="0">
                <a:solidFill>
                  <a:srgbClr val="8C8E8D"/>
                </a:solidFill>
                <a:latin typeface="+mn-lt"/>
              </a:defRPr>
            </a:lvl1pPr>
            <a:lvl2pPr>
              <a:spcBef>
                <a:spcPts val="100"/>
              </a:spcBef>
              <a:defRPr sz="800" spc="0">
                <a:solidFill>
                  <a:srgbClr val="8C8E8D"/>
                </a:solidFill>
                <a:latin typeface="+mj-lt"/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Source note style #1. Use semi-colons to separate content and commas for abbreviations. No full stop required at end</a:t>
            </a:r>
          </a:p>
          <a:p>
            <a:pPr lvl="1"/>
            <a:r>
              <a:rPr lang="en-GB" dirty="0"/>
              <a:t>Source note style #2. Use semi-colons to separate content and commas for abbreviations. No full stop required at 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4F6F99-F9BD-7047-9C11-178942DE800A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32">
          <p15:clr>
            <a:srgbClr val="9FCC3B"/>
          </p15:clr>
        </p15:guide>
        <p15:guide id="8" orient="horz" pos="3917">
          <p15:clr>
            <a:srgbClr val="9FCC3B"/>
          </p15:clr>
        </p15:guide>
        <p15:guide id="10" pos="949">
          <p15:clr>
            <a:srgbClr val="9FCC3B"/>
          </p15:clr>
        </p15:guide>
        <p15:guide id="11" orient="horz" pos="686">
          <p15:clr>
            <a:srgbClr val="9FCC3B"/>
          </p15:clr>
        </p15:guide>
        <p15:guide id="12" orient="horz" pos="573">
          <p15:clr>
            <a:srgbClr val="9FCC3B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 /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DB98-8BD4-4539-A4A1-4EFD0A11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(two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B4F79-1B18-4439-BF81-7C9E8D9636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1574066"/>
            <a:ext cx="11160125" cy="13537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</a:lstStyle>
          <a:p>
            <a:pPr lvl="1"/>
            <a:r>
              <a:rPr lang="en-GB" dirty="0"/>
              <a:t>Body text</a:t>
            </a:r>
          </a:p>
          <a:p>
            <a:pPr lvl="2"/>
            <a:r>
              <a:rPr lang="en-GB" dirty="0"/>
              <a:t>Main bullet</a:t>
            </a:r>
          </a:p>
          <a:p>
            <a:pPr lvl="3"/>
            <a:r>
              <a:rPr lang="en-GB" dirty="0"/>
              <a:t>Sub bullet</a:t>
            </a:r>
          </a:p>
          <a:p>
            <a:pPr lvl="4"/>
            <a:r>
              <a:rPr lang="en-GB" dirty="0"/>
              <a:t>Mini bullet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18743-309D-45FF-8565-9574CE563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25540"/>
            <a:ext cx="1074012" cy="180049"/>
          </a:xfrm>
        </p:spPr>
        <p:txBody>
          <a:bodyPr wrap="none" anchor="b" anchorCtr="0">
            <a:spAutoFit/>
          </a:bodyPr>
          <a:lstStyle>
            <a:lvl1pPr>
              <a:defRPr sz="1300" spc="0" baseline="0">
                <a:solidFill>
                  <a:srgbClr val="A9AAAA"/>
                </a:solidFill>
                <a:latin typeface="+mj-lt"/>
              </a:defRPr>
            </a:lvl1pPr>
          </a:lstStyle>
          <a:p>
            <a:pPr lvl="0"/>
            <a:r>
              <a:rPr lang="en-GB"/>
              <a:t>Section header</a:t>
            </a:r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F761F65-4594-D245-AE50-B4D43F2FC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534603"/>
            <a:ext cx="9720000" cy="234423"/>
          </a:xfrm>
        </p:spPr>
        <p:txBody>
          <a:bodyPr anchor="b" anchorCtr="0"/>
          <a:lstStyle>
            <a:lvl1pPr>
              <a:spcBef>
                <a:spcPts val="100"/>
              </a:spcBef>
              <a:defRPr sz="800" spc="0">
                <a:solidFill>
                  <a:srgbClr val="8C8E8D"/>
                </a:solidFill>
                <a:latin typeface="+mn-lt"/>
              </a:defRPr>
            </a:lvl1pPr>
            <a:lvl2pPr>
              <a:spcBef>
                <a:spcPts val="100"/>
              </a:spcBef>
              <a:defRPr sz="800" spc="0">
                <a:solidFill>
                  <a:srgbClr val="8C8E8D"/>
                </a:solidFill>
                <a:latin typeface="+mj-lt"/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Source note style #1. Use semi-colons to separate content and commas for abbreviations. No full stop required at end</a:t>
            </a:r>
          </a:p>
          <a:p>
            <a:pPr lvl="1"/>
            <a:r>
              <a:rPr lang="en-GB" dirty="0"/>
              <a:t>Source note style #2. Use semi-colons to separate content and commas for abbreviations. No full stop required at 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053CDE-15DF-794F-8850-E6F9EE0D57C1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2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32">
          <p15:clr>
            <a:srgbClr val="9FCC3B"/>
          </p15:clr>
        </p15:guide>
        <p15:guide id="8" orient="horz" pos="3917">
          <p15:clr>
            <a:srgbClr val="9FCC3B"/>
          </p15:clr>
        </p15:guide>
        <p15:guide id="9" orient="horz" pos="743">
          <p15:clr>
            <a:srgbClr val="9FCC3B"/>
          </p15:clr>
        </p15:guide>
        <p15:guide id="10" orient="horz" pos="1026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le /hig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DB98-8BD4-4539-A4A1-4EFD0A11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6676"/>
            <a:ext cx="11160125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(one line)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18743-309D-45FF-8565-9574CE563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25540"/>
            <a:ext cx="1074012" cy="180049"/>
          </a:xfrm>
        </p:spPr>
        <p:txBody>
          <a:bodyPr wrap="none" anchor="b" anchorCtr="0">
            <a:spAutoFit/>
          </a:bodyPr>
          <a:lstStyle>
            <a:lvl1pPr>
              <a:defRPr sz="1300" spc="0" baseline="0">
                <a:solidFill>
                  <a:srgbClr val="A9AAAA"/>
                </a:solidFill>
                <a:latin typeface="+mj-lt"/>
              </a:defRPr>
            </a:lvl1pPr>
          </a:lstStyle>
          <a:p>
            <a:pPr lvl="0"/>
            <a:r>
              <a:rPr lang="en-GB"/>
              <a:t>Section header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EEF3B-D0FF-4A87-BB1F-6FC2F87B8738}"/>
              </a:ext>
            </a:extLst>
          </p:cNvPr>
          <p:cNvCxnSpPr/>
          <p:nvPr userDrawn="1"/>
        </p:nvCxnSpPr>
        <p:spPr>
          <a:xfrm>
            <a:off x="515938" y="1088974"/>
            <a:ext cx="1080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45E1DC-D0EC-644D-815A-6F39210C6E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1277079"/>
            <a:ext cx="11160125" cy="13537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1"/>
            <a:r>
              <a:rPr lang="en-GB" dirty="0"/>
              <a:t>Body text</a:t>
            </a:r>
          </a:p>
          <a:p>
            <a:pPr lvl="2"/>
            <a:r>
              <a:rPr lang="en-GB" dirty="0"/>
              <a:t>Main bullet</a:t>
            </a:r>
          </a:p>
          <a:p>
            <a:pPr lvl="3"/>
            <a:r>
              <a:rPr lang="en-GB" dirty="0"/>
              <a:t>Sub bullet</a:t>
            </a:r>
          </a:p>
          <a:p>
            <a:pPr lvl="4"/>
            <a:r>
              <a:rPr lang="en-GB" dirty="0"/>
              <a:t>Mini bullet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FF23C8-70F9-EC43-A291-AC65AFBEE6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534603"/>
            <a:ext cx="9720000" cy="234423"/>
          </a:xfrm>
        </p:spPr>
        <p:txBody>
          <a:bodyPr anchor="b" anchorCtr="0"/>
          <a:lstStyle>
            <a:lvl1pPr>
              <a:spcBef>
                <a:spcPts val="100"/>
              </a:spcBef>
              <a:defRPr sz="800" spc="0">
                <a:solidFill>
                  <a:srgbClr val="8C8E8D"/>
                </a:solidFill>
                <a:latin typeface="+mn-lt"/>
              </a:defRPr>
            </a:lvl1pPr>
            <a:lvl2pPr>
              <a:spcBef>
                <a:spcPts val="100"/>
              </a:spcBef>
              <a:defRPr sz="800" spc="0">
                <a:solidFill>
                  <a:srgbClr val="8C8E8D"/>
                </a:solidFill>
                <a:latin typeface="+mj-lt"/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Source note style #1. Use semi-colons to separate content and commas for abbreviations. No full stop required at end</a:t>
            </a:r>
          </a:p>
          <a:p>
            <a:pPr lvl="1"/>
            <a:r>
              <a:rPr lang="en-GB" dirty="0"/>
              <a:t>Source note style #2. Use semi-colons to separate content and commas for abbreviations. No full stop required at 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DAC6C-BE8F-A541-BEA3-C4137AA67614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32">
          <p15:clr>
            <a:srgbClr val="9FCC3B"/>
          </p15:clr>
        </p15:guide>
        <p15:guide id="8" orient="horz" pos="3917">
          <p15:clr>
            <a:srgbClr val="9FCC3B"/>
          </p15:clr>
        </p15:guide>
        <p15:guide id="10" pos="949">
          <p15:clr>
            <a:srgbClr val="9FCC3B"/>
          </p15:clr>
        </p15:guide>
        <p15:guide id="11" orient="horz" pos="686">
          <p15:clr>
            <a:srgbClr val="9FCC3B"/>
          </p15:clr>
        </p15:guide>
        <p15:guide id="12" orient="horz" pos="573">
          <p15:clr>
            <a:srgbClr val="9FCC3B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/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FF2D62-F486-EE49-9D06-4BCB89BBBE42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3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AA243-C3DC-E548-A18F-56B4081F92AE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7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1 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52E680-7FE1-DE48-BCE1-88668E0330BF}"/>
              </a:ext>
            </a:extLst>
          </p:cNvPr>
          <p:cNvSpPr/>
          <p:nvPr userDrawn="1"/>
        </p:nvSpPr>
        <p:spPr>
          <a:xfrm>
            <a:off x="0" y="6179126"/>
            <a:ext cx="12192000" cy="678874"/>
          </a:xfrm>
          <a:prstGeom prst="rect">
            <a:avLst/>
          </a:prstGeom>
          <a:solidFill>
            <a:srgbClr val="FFFFFF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3360C-FFE1-9243-A412-1B3116A81E0F}"/>
              </a:ext>
            </a:extLst>
          </p:cNvPr>
          <p:cNvSpPr/>
          <p:nvPr userDrawn="1"/>
        </p:nvSpPr>
        <p:spPr>
          <a:xfrm>
            <a:off x="0" y="2799198"/>
            <a:ext cx="12192000" cy="1895631"/>
          </a:xfrm>
          <a:prstGeom prst="rect">
            <a:avLst/>
          </a:prstGeom>
          <a:solidFill>
            <a:srgbClr val="194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45C94D-AC51-0A44-B638-E4AE10D4C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86" y="3208269"/>
            <a:ext cx="11568429" cy="747897"/>
          </a:xfrm>
        </p:spPr>
        <p:txBody>
          <a:bodyPr anchor="b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divider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72D1C39-EA7D-6A45-86C6-56F7E8279C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786" y="4030049"/>
            <a:ext cx="11568429" cy="332399"/>
          </a:xfrm>
        </p:spPr>
        <p:txBody>
          <a:bodyPr/>
          <a:lstStyle>
            <a:lvl1pPr marL="0" indent="0" algn="ctr">
              <a:buNone/>
              <a:defRPr sz="2400" spc="0" baseline="0">
                <a:solidFill>
                  <a:schemeClr val="accent4"/>
                </a:solidFill>
              </a:defRPr>
            </a:lvl1pPr>
            <a:lvl2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2pPr>
            <a:lvl3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 Text</a:t>
            </a:r>
          </a:p>
        </p:txBody>
      </p:sp>
      <p:pic>
        <p:nvPicPr>
          <p:cNvPr id="6" name="Picture 5" descr="A poster for a cancer awareness event&#10;&#10;Description automatically generated">
            <a:extLst>
              <a:ext uri="{FF2B5EF4-FFF2-40B4-BE49-F238E27FC236}">
                <a16:creationId xmlns:a16="http://schemas.microsoft.com/office/drawing/2014/main" id="{F5BFD7A2-574C-9D04-0E66-493721B97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052" y="276624"/>
            <a:ext cx="3106677" cy="2013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2F7D2A-262E-C92C-E588-644C42743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5E21791-E01F-9CC7-0F31-823CAC0E42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3407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orient="horz" pos="1253" userDrawn="1">
          <p15:clr>
            <a:srgbClr val="9FCC3B"/>
          </p15:clr>
        </p15:guide>
        <p15:guide id="5" pos="3557" userDrawn="1">
          <p15:clr>
            <a:srgbClr val="9FCC3B"/>
          </p15:clr>
        </p15:guide>
        <p15:guide id="6" pos="4123" userDrawn="1">
          <p15:clr>
            <a:srgbClr val="9FCC3B"/>
          </p15:clr>
        </p15:guide>
        <p15:guide id="7" orient="horz" pos="1650" userDrawn="1">
          <p15:clr>
            <a:srgbClr val="9FCC3B"/>
          </p15:clr>
        </p15:guide>
        <p15:guide id="8" orient="horz" pos="1480" userDrawn="1">
          <p15:clr>
            <a:srgbClr val="9FCC3B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89101"/>
            <a:ext cx="11394276" cy="108001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7" y="983051"/>
            <a:ext cx="11394276" cy="5176316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932" y="6356352"/>
            <a:ext cx="3860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900084" y="6356352"/>
            <a:ext cx="2844800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14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755A1-263A-3047-860B-B811081C9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note Placeholder">
            <a:extLst>
              <a:ext uri="{FF2B5EF4-FFF2-40B4-BE49-F238E27FC236}">
                <a16:creationId xmlns:a16="http://schemas.microsoft.com/office/drawing/2014/main" id="{5157959E-651B-B14F-BA5B-24DA1DB085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2064" y="6126480"/>
            <a:ext cx="4434840" cy="245223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a footnote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Slide title; Arial 32pt bold, sentence case. This layout accommodates a title that extends downward to a 2nd line.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type text. To activate sub-level formatting, place cursor at beginning of text/line and hit tab or shift tab. Click icon for chart or table.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0828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736B9-5652-416D-AC7F-F0BB790DA8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0981996" y="6214600"/>
            <a:ext cx="731600" cy="524800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E22370-AD78-45E2-B6CC-8503ACF85D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06402" y="1092200"/>
            <a:ext cx="11379199" cy="5029200"/>
          </a:xfrm>
        </p:spPr>
        <p:txBody>
          <a:bodyPr/>
          <a:lstStyle>
            <a:lvl1pPr marL="304784" indent="-304784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535491" indent="-232822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90000"/>
              <a:buFont typeface="Arial" panose="020B0604020202020204" pitchFamily="34" charset="0"/>
              <a:buChar char="−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759846" indent="-224356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9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916472" indent="-156625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ct val="90000"/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140826" indent="-224356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defRPr sz="16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716E615-B81F-44BC-BB03-07FFBB221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99688"/>
            <a:ext cx="11379200" cy="768096"/>
          </a:xfrm>
        </p:spPr>
        <p:txBody>
          <a:bodyPr lIns="91440" tIns="0" bIns="0" anchor="ctr"/>
          <a:lstStyle>
            <a:lvl1pPr>
              <a:defRPr sz="23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721C8-24FD-785E-CEFE-855426D29A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400" y="6214600"/>
            <a:ext cx="10464800" cy="524800"/>
          </a:xfrm>
        </p:spPr>
        <p:txBody>
          <a:bodyPr tIns="0" bIns="0" anchor="b"/>
          <a:lstStyle>
            <a:lvl1pPr marL="0" indent="0">
              <a:buNone/>
              <a:defRPr sz="933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Footnotes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51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1 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52E680-7FE1-DE48-BCE1-88668E0330BF}"/>
              </a:ext>
            </a:extLst>
          </p:cNvPr>
          <p:cNvSpPr/>
          <p:nvPr userDrawn="1"/>
        </p:nvSpPr>
        <p:spPr>
          <a:xfrm>
            <a:off x="0" y="6179126"/>
            <a:ext cx="12192000" cy="678874"/>
          </a:xfrm>
          <a:prstGeom prst="rect">
            <a:avLst/>
          </a:prstGeom>
          <a:solidFill>
            <a:srgbClr val="FFFFFF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3360C-FFE1-9243-A412-1B3116A81E0F}"/>
              </a:ext>
            </a:extLst>
          </p:cNvPr>
          <p:cNvSpPr/>
          <p:nvPr userDrawn="1"/>
        </p:nvSpPr>
        <p:spPr>
          <a:xfrm>
            <a:off x="0" y="2799198"/>
            <a:ext cx="12192000" cy="1895631"/>
          </a:xfrm>
          <a:prstGeom prst="rect">
            <a:avLst/>
          </a:prstGeom>
          <a:solidFill>
            <a:srgbClr val="194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45C94D-AC51-0A44-B638-E4AE10D4C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86" y="3208269"/>
            <a:ext cx="11568429" cy="747897"/>
          </a:xfrm>
        </p:spPr>
        <p:txBody>
          <a:bodyPr anchor="b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divider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72D1C39-EA7D-6A45-86C6-56F7E8279C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786" y="4030049"/>
            <a:ext cx="11568429" cy="332399"/>
          </a:xfrm>
        </p:spPr>
        <p:txBody>
          <a:bodyPr/>
          <a:lstStyle>
            <a:lvl1pPr marL="0" indent="0" algn="ctr">
              <a:buNone/>
              <a:defRPr sz="2400" spc="0" baseline="0">
                <a:solidFill>
                  <a:schemeClr val="accent4"/>
                </a:solidFill>
              </a:defRPr>
            </a:lvl1pPr>
            <a:lvl2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2pPr>
            <a:lvl3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 Text</a:t>
            </a:r>
          </a:p>
        </p:txBody>
      </p:sp>
      <p:pic>
        <p:nvPicPr>
          <p:cNvPr id="6" name="Picture 5" descr="A poster for a cancer awareness event&#10;&#10;Description automatically generated">
            <a:extLst>
              <a:ext uri="{FF2B5EF4-FFF2-40B4-BE49-F238E27FC236}">
                <a16:creationId xmlns:a16="http://schemas.microsoft.com/office/drawing/2014/main" id="{F5BFD7A2-574C-9D04-0E66-493721B97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4052" y="276624"/>
            <a:ext cx="3106677" cy="2013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2F7D2A-262E-C92C-E588-644C427435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5E21791-E01F-9CC7-0F31-823CAC0E42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  <p:pic>
        <p:nvPicPr>
          <p:cNvPr id="5" name="Picture 4" descr="A white circle with gold text and blue text&#10;&#10;Description automatically generated">
            <a:extLst>
              <a:ext uri="{FF2B5EF4-FFF2-40B4-BE49-F238E27FC236}">
                <a16:creationId xmlns:a16="http://schemas.microsoft.com/office/drawing/2014/main" id="{A9C6653E-D337-6C0C-DE42-103D1A8508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83941" y="437322"/>
            <a:ext cx="1532138" cy="1532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A60FB-4559-3FA8-6A0B-993FB119CE23}"/>
              </a:ext>
            </a:extLst>
          </p:cNvPr>
          <p:cNvSpPr txBox="1"/>
          <p:nvPr userDrawn="1"/>
        </p:nvSpPr>
        <p:spPr>
          <a:xfrm>
            <a:off x="10518454" y="20747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spc="100" baseline="0" dirty="0">
                <a:solidFill>
                  <a:schemeClr val="bg2"/>
                </a:solidFill>
              </a:rPr>
              <a:t>Endorsed by</a:t>
            </a:r>
          </a:p>
        </p:txBody>
      </p:sp>
    </p:spTree>
    <p:extLst>
      <p:ext uri="{BB962C8B-B14F-4D97-AF65-F5344CB8AC3E}">
        <p14:creationId xmlns:p14="http://schemas.microsoft.com/office/powerpoint/2010/main" val="16520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3407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orient="horz" pos="1253">
          <p15:clr>
            <a:srgbClr val="9FCC3B"/>
          </p15:clr>
        </p15:guide>
        <p15:guide id="5" pos="3557">
          <p15:clr>
            <a:srgbClr val="9FCC3B"/>
          </p15:clr>
        </p15:guide>
        <p15:guide id="6" pos="4123">
          <p15:clr>
            <a:srgbClr val="9FCC3B"/>
          </p15:clr>
        </p15:guide>
        <p15:guide id="7" orient="horz" pos="1650">
          <p15:clr>
            <a:srgbClr val="9FCC3B"/>
          </p15:clr>
        </p15:guide>
        <p15:guide id="8" orient="horz" pos="1480">
          <p15:clr>
            <a:srgbClr val="9FCC3B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le /hig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DB98-8BD4-4539-A4A1-4EFD0A11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6676"/>
            <a:ext cx="11160125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(one line)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18743-309D-45FF-8565-9574CE563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25540"/>
            <a:ext cx="1074012" cy="180049"/>
          </a:xfrm>
        </p:spPr>
        <p:txBody>
          <a:bodyPr wrap="none" anchor="b" anchorCtr="0">
            <a:spAutoFit/>
          </a:bodyPr>
          <a:lstStyle>
            <a:lvl1pPr>
              <a:defRPr sz="1300" spc="0" baseline="0">
                <a:solidFill>
                  <a:srgbClr val="A9AAAA"/>
                </a:solidFill>
                <a:latin typeface="+mj-lt"/>
              </a:defRPr>
            </a:lvl1pPr>
          </a:lstStyle>
          <a:p>
            <a:pPr lvl="0"/>
            <a:r>
              <a:rPr lang="en-GB"/>
              <a:t>Section header</a:t>
            </a:r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E5DDDAB-0C6C-3D4B-8C7C-7F80F1D24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534603"/>
            <a:ext cx="9720000" cy="234423"/>
          </a:xfrm>
        </p:spPr>
        <p:txBody>
          <a:bodyPr anchor="b" anchorCtr="0"/>
          <a:lstStyle>
            <a:lvl1pPr>
              <a:spcBef>
                <a:spcPts val="100"/>
              </a:spcBef>
              <a:defRPr sz="800" spc="0">
                <a:solidFill>
                  <a:srgbClr val="8C8E8D"/>
                </a:solidFill>
                <a:latin typeface="+mn-lt"/>
              </a:defRPr>
            </a:lvl1pPr>
            <a:lvl2pPr>
              <a:spcBef>
                <a:spcPts val="100"/>
              </a:spcBef>
              <a:defRPr sz="800" spc="0">
                <a:solidFill>
                  <a:srgbClr val="8C8E8D"/>
                </a:solidFill>
                <a:latin typeface="+mj-lt"/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Source note style #1. Use semi-colons to separate content and commas for abbreviations. No full stop required at end</a:t>
            </a:r>
          </a:p>
          <a:p>
            <a:pPr lvl="1"/>
            <a:r>
              <a:rPr lang="en-GB" dirty="0"/>
              <a:t>Source note style #2. Use semi-colons to separate content and commas for abbreviations. No full stop required at 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4F6F99-F9BD-7047-9C11-178942DE800A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32" userDrawn="1">
          <p15:clr>
            <a:srgbClr val="9FCC3B"/>
          </p15:clr>
        </p15:guide>
        <p15:guide id="8" orient="horz" pos="3917" userDrawn="1">
          <p15:clr>
            <a:srgbClr val="9FCC3B"/>
          </p15:clr>
        </p15:guide>
        <p15:guide id="10" pos="949" userDrawn="1">
          <p15:clr>
            <a:srgbClr val="9FCC3B"/>
          </p15:clr>
        </p15:guide>
        <p15:guide id="11" orient="horz" pos="686" userDrawn="1">
          <p15:clr>
            <a:srgbClr val="9FCC3B"/>
          </p15:clr>
        </p15:guide>
        <p15:guide id="12" orient="horz" pos="573" userDrawn="1">
          <p15:clr>
            <a:srgbClr val="9FCC3B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 /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DB98-8BD4-4539-A4A1-4EFD0A11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(two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B4F79-1B18-4439-BF81-7C9E8D9636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1574066"/>
            <a:ext cx="11160125" cy="13537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</a:lstStyle>
          <a:p>
            <a:pPr lvl="1"/>
            <a:r>
              <a:rPr lang="en-GB" dirty="0"/>
              <a:t>Body text</a:t>
            </a:r>
          </a:p>
          <a:p>
            <a:pPr lvl="2"/>
            <a:r>
              <a:rPr lang="en-GB" dirty="0"/>
              <a:t>Main bullet</a:t>
            </a:r>
          </a:p>
          <a:p>
            <a:pPr lvl="3"/>
            <a:r>
              <a:rPr lang="en-GB" dirty="0"/>
              <a:t>Sub bullet</a:t>
            </a:r>
          </a:p>
          <a:p>
            <a:pPr lvl="4"/>
            <a:r>
              <a:rPr lang="en-GB" dirty="0"/>
              <a:t>Mini bullet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18743-309D-45FF-8565-9574CE563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25540"/>
            <a:ext cx="1074012" cy="180049"/>
          </a:xfrm>
        </p:spPr>
        <p:txBody>
          <a:bodyPr wrap="none" anchor="b" anchorCtr="0">
            <a:spAutoFit/>
          </a:bodyPr>
          <a:lstStyle>
            <a:lvl1pPr>
              <a:defRPr sz="1300" spc="0" baseline="0">
                <a:solidFill>
                  <a:srgbClr val="A9AAAA"/>
                </a:solidFill>
                <a:latin typeface="+mj-lt"/>
              </a:defRPr>
            </a:lvl1pPr>
          </a:lstStyle>
          <a:p>
            <a:pPr lvl="0"/>
            <a:r>
              <a:rPr lang="en-GB"/>
              <a:t>Section header</a:t>
            </a:r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F761F65-4594-D245-AE50-B4D43F2FC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534603"/>
            <a:ext cx="9720000" cy="234423"/>
          </a:xfrm>
        </p:spPr>
        <p:txBody>
          <a:bodyPr anchor="b" anchorCtr="0"/>
          <a:lstStyle>
            <a:lvl1pPr>
              <a:spcBef>
                <a:spcPts val="100"/>
              </a:spcBef>
              <a:defRPr sz="800" spc="0">
                <a:solidFill>
                  <a:srgbClr val="8C8E8D"/>
                </a:solidFill>
                <a:latin typeface="+mn-lt"/>
              </a:defRPr>
            </a:lvl1pPr>
            <a:lvl2pPr>
              <a:spcBef>
                <a:spcPts val="100"/>
              </a:spcBef>
              <a:defRPr sz="800" spc="0">
                <a:solidFill>
                  <a:srgbClr val="8C8E8D"/>
                </a:solidFill>
                <a:latin typeface="+mj-lt"/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Source note style #1. Use semi-colons to separate content and commas for abbreviations. No full stop required at end</a:t>
            </a:r>
          </a:p>
          <a:p>
            <a:pPr lvl="1"/>
            <a:r>
              <a:rPr lang="en-GB" dirty="0"/>
              <a:t>Source note style #2. Use semi-colons to separate content and commas for abbreviations. No full stop required at 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053CDE-15DF-794F-8850-E6F9EE0D57C1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32" userDrawn="1">
          <p15:clr>
            <a:srgbClr val="9FCC3B"/>
          </p15:clr>
        </p15:guide>
        <p15:guide id="8" orient="horz" pos="3917" userDrawn="1">
          <p15:clr>
            <a:srgbClr val="9FCC3B"/>
          </p15:clr>
        </p15:guide>
        <p15:guide id="9" orient="horz" pos="743" userDrawn="1">
          <p15:clr>
            <a:srgbClr val="9FCC3B"/>
          </p15:clr>
        </p15:guide>
        <p15:guide id="10" orient="horz" pos="1026" userDrawn="1">
          <p15:clr>
            <a:srgbClr val="9FCC3B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le /hig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DB98-8BD4-4539-A4A1-4EFD0A11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6676"/>
            <a:ext cx="11160125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(one line)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18743-309D-45FF-8565-9574CE563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25540"/>
            <a:ext cx="1074012" cy="180049"/>
          </a:xfrm>
        </p:spPr>
        <p:txBody>
          <a:bodyPr wrap="none" anchor="b" anchorCtr="0">
            <a:spAutoFit/>
          </a:bodyPr>
          <a:lstStyle>
            <a:lvl1pPr>
              <a:defRPr sz="1300" spc="0" baseline="0">
                <a:solidFill>
                  <a:srgbClr val="A9AAAA"/>
                </a:solidFill>
                <a:latin typeface="+mj-lt"/>
              </a:defRPr>
            </a:lvl1pPr>
          </a:lstStyle>
          <a:p>
            <a:pPr lvl="0"/>
            <a:r>
              <a:rPr lang="en-GB"/>
              <a:t>Section header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EEF3B-D0FF-4A87-BB1F-6FC2F87B8738}"/>
              </a:ext>
            </a:extLst>
          </p:cNvPr>
          <p:cNvCxnSpPr/>
          <p:nvPr userDrawn="1"/>
        </p:nvCxnSpPr>
        <p:spPr>
          <a:xfrm>
            <a:off x="515938" y="1088974"/>
            <a:ext cx="1080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45E1DC-D0EC-644D-815A-6F39210C6E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1277079"/>
            <a:ext cx="11160125" cy="13537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1"/>
            <a:r>
              <a:rPr lang="en-GB" dirty="0"/>
              <a:t>Body text</a:t>
            </a:r>
          </a:p>
          <a:p>
            <a:pPr lvl="2"/>
            <a:r>
              <a:rPr lang="en-GB" dirty="0"/>
              <a:t>Main bullet</a:t>
            </a:r>
          </a:p>
          <a:p>
            <a:pPr lvl="3"/>
            <a:r>
              <a:rPr lang="en-GB" dirty="0"/>
              <a:t>Sub bullet</a:t>
            </a:r>
          </a:p>
          <a:p>
            <a:pPr lvl="4"/>
            <a:r>
              <a:rPr lang="en-GB" dirty="0"/>
              <a:t>Mini bullet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FF23C8-70F9-EC43-A291-AC65AFBEE6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534603"/>
            <a:ext cx="9720000" cy="234423"/>
          </a:xfrm>
        </p:spPr>
        <p:txBody>
          <a:bodyPr anchor="b" anchorCtr="0"/>
          <a:lstStyle>
            <a:lvl1pPr>
              <a:spcBef>
                <a:spcPts val="100"/>
              </a:spcBef>
              <a:defRPr sz="800" spc="0">
                <a:solidFill>
                  <a:srgbClr val="8C8E8D"/>
                </a:solidFill>
                <a:latin typeface="+mn-lt"/>
              </a:defRPr>
            </a:lvl1pPr>
            <a:lvl2pPr>
              <a:spcBef>
                <a:spcPts val="100"/>
              </a:spcBef>
              <a:defRPr sz="800" spc="0">
                <a:solidFill>
                  <a:srgbClr val="8C8E8D"/>
                </a:solidFill>
                <a:latin typeface="+mj-lt"/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Source note style #1. Use semi-colons to separate content and commas for abbreviations. No full stop required at end</a:t>
            </a:r>
          </a:p>
          <a:p>
            <a:pPr lvl="1"/>
            <a:r>
              <a:rPr lang="en-GB" dirty="0"/>
              <a:t>Source note style #2. Use semi-colons to separate content and commas for abbreviations. No full stop required at 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DAC6C-BE8F-A541-BEA3-C4137AA67614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32" userDrawn="1">
          <p15:clr>
            <a:srgbClr val="9FCC3B"/>
          </p15:clr>
        </p15:guide>
        <p15:guide id="8" orient="horz" pos="3917" userDrawn="1">
          <p15:clr>
            <a:srgbClr val="9FCC3B"/>
          </p15:clr>
        </p15:guide>
        <p15:guide id="10" pos="949" userDrawn="1">
          <p15:clr>
            <a:srgbClr val="9FCC3B"/>
          </p15:clr>
        </p15:guide>
        <p15:guide id="11" orient="horz" pos="686" userDrawn="1">
          <p15:clr>
            <a:srgbClr val="9FCC3B"/>
          </p15:clr>
        </p15:guide>
        <p15:guide id="12" orient="horz" pos="573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/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FF2D62-F486-EE49-9D06-4BCB89BBBE42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AA243-C3DC-E548-A18F-56B4081F92AE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7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755A1-263A-3047-860B-B811081C9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note Placeholder">
            <a:extLst>
              <a:ext uri="{FF2B5EF4-FFF2-40B4-BE49-F238E27FC236}">
                <a16:creationId xmlns:a16="http://schemas.microsoft.com/office/drawing/2014/main" id="{5157959E-651B-B14F-BA5B-24DA1DB085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2064" y="6126480"/>
            <a:ext cx="4434840" cy="245223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a footnote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/>
              <a:t>Slide title; Arial 32pt bold, sentence case. This layout accommodates a title that extends downward to a 2nd line.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type text. To activate sub-level formatting, place cursor at beginning of text/line and hit tab or shift tab. Click icon for chart or table.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69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CF1F6"/>
            </a:gs>
            <a:gs pos="70000">
              <a:srgbClr val="ECF1F6"/>
            </a:gs>
            <a:gs pos="50000">
              <a:schemeClr val="bg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8A46D-AF04-47DE-8600-51C1E851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832452"/>
            <a:ext cx="11160125" cy="4431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788BF-F29C-4BD6-8195-7C6A455DB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574066"/>
            <a:ext cx="11160125" cy="17866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/>
              <a:t>SUBTITLE IN CAPS</a:t>
            </a:r>
          </a:p>
          <a:p>
            <a:pPr lvl="1"/>
            <a:r>
              <a:rPr lang="en-GB" dirty="0"/>
              <a:t>Body text</a:t>
            </a:r>
          </a:p>
          <a:p>
            <a:pPr lvl="2"/>
            <a:r>
              <a:rPr lang="en-GB" dirty="0"/>
              <a:t>Main bullet</a:t>
            </a:r>
          </a:p>
          <a:p>
            <a:pPr lvl="3"/>
            <a:r>
              <a:rPr lang="en-GB" dirty="0"/>
              <a:t>Sub bullet</a:t>
            </a:r>
          </a:p>
          <a:p>
            <a:pPr lvl="4"/>
            <a:r>
              <a:rPr lang="en-GB" dirty="0"/>
              <a:t>Mini bullet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CB58486-7855-4C32-936E-815EC53CCD0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4480560" y="6217920"/>
            <a:ext cx="7711440" cy="640080"/>
          </a:xfrm>
          <a:custGeom>
            <a:avLst/>
            <a:gdLst>
              <a:gd name="connsiteX0" fmla="*/ 1488939 w 2315958"/>
              <a:gd name="connsiteY0" fmla="*/ 0 h 814629"/>
              <a:gd name="connsiteX1" fmla="*/ 1440155 w 2315958"/>
              <a:gd name="connsiteY1" fmla="*/ 0 h 814629"/>
              <a:gd name="connsiteX2" fmla="*/ 1328575 w 2315958"/>
              <a:gd name="connsiteY2" fmla="*/ 0 h 814629"/>
              <a:gd name="connsiteX3" fmla="*/ 1319558 w 2315958"/>
              <a:gd name="connsiteY3" fmla="*/ 0 h 814629"/>
              <a:gd name="connsiteX4" fmla="*/ 0 w 2315958"/>
              <a:gd name="connsiteY4" fmla="*/ 0 h 814629"/>
              <a:gd name="connsiteX5" fmla="*/ 0 w 2315958"/>
              <a:gd name="connsiteY5" fmla="*/ 814629 h 814629"/>
              <a:gd name="connsiteX6" fmla="*/ 1319558 w 2315958"/>
              <a:gd name="connsiteY6" fmla="*/ 814629 h 814629"/>
              <a:gd name="connsiteX7" fmla="*/ 1350829 w 2315958"/>
              <a:gd name="connsiteY7" fmla="*/ 814629 h 814629"/>
              <a:gd name="connsiteX8" fmla="*/ 1440155 w 2315958"/>
              <a:gd name="connsiteY8" fmla="*/ 814629 h 814629"/>
              <a:gd name="connsiteX9" fmla="*/ 1520716 w 2315958"/>
              <a:gd name="connsiteY9" fmla="*/ 814629 h 814629"/>
              <a:gd name="connsiteX10" fmla="*/ 2315958 w 2315958"/>
              <a:gd name="connsiteY10" fmla="*/ 814629 h 814629"/>
              <a:gd name="connsiteX11" fmla="*/ 1849210 w 2315958"/>
              <a:gd name="connsiteY11" fmla="*/ 373040 h 814629"/>
              <a:gd name="connsiteX12" fmla="*/ 1488939 w 2315958"/>
              <a:gd name="connsiteY12" fmla="*/ 0 h 81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15958" h="814629">
                <a:moveTo>
                  <a:pt x="1488939" y="0"/>
                </a:moveTo>
                <a:lnTo>
                  <a:pt x="1440155" y="0"/>
                </a:lnTo>
                <a:lnTo>
                  <a:pt x="1328575" y="0"/>
                </a:lnTo>
                <a:lnTo>
                  <a:pt x="1319558" y="0"/>
                </a:lnTo>
                <a:lnTo>
                  <a:pt x="0" y="0"/>
                </a:lnTo>
                <a:lnTo>
                  <a:pt x="0" y="814629"/>
                </a:lnTo>
                <a:lnTo>
                  <a:pt x="1319558" y="814629"/>
                </a:lnTo>
                <a:lnTo>
                  <a:pt x="1350829" y="814629"/>
                </a:lnTo>
                <a:lnTo>
                  <a:pt x="1440155" y="814629"/>
                </a:lnTo>
                <a:lnTo>
                  <a:pt x="1520716" y="814629"/>
                </a:lnTo>
                <a:cubicBezTo>
                  <a:pt x="2315958" y="814629"/>
                  <a:pt x="2315958" y="814629"/>
                  <a:pt x="2315958" y="814629"/>
                </a:cubicBezTo>
                <a:cubicBezTo>
                  <a:pt x="2073833" y="814629"/>
                  <a:pt x="1955687" y="580284"/>
                  <a:pt x="1849210" y="373040"/>
                </a:cubicBezTo>
                <a:cubicBezTo>
                  <a:pt x="1751485" y="181737"/>
                  <a:pt x="1659594" y="0"/>
                  <a:pt x="14889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E1590-3970-0E4B-B2C4-5CCE1B0816B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12" name="Picture 11" descr="A poster for a cancer awareness event&#10;&#10;Description automatically generated">
            <a:extLst>
              <a:ext uri="{FF2B5EF4-FFF2-40B4-BE49-F238E27FC236}">
                <a16:creationId xmlns:a16="http://schemas.microsoft.com/office/drawing/2014/main" id="{0E2A4EBF-3A9B-B880-FA6B-955D378557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23026"/>
          <a:stretch/>
        </p:blipFill>
        <p:spPr>
          <a:xfrm>
            <a:off x="192107" y="6068481"/>
            <a:ext cx="1334774" cy="665806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EDE62A-AC08-8222-35B8-910E76F387A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  <p:pic>
        <p:nvPicPr>
          <p:cNvPr id="8" name="Picture 7" descr="A poster for a cancer awareness event&#10;&#10;Description automatically generated">
            <a:extLst>
              <a:ext uri="{FF2B5EF4-FFF2-40B4-BE49-F238E27FC236}">
                <a16:creationId xmlns:a16="http://schemas.microsoft.com/office/drawing/2014/main" id="{CE8936DF-BCA6-3E41-B39A-3B041C8A15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t="75523"/>
          <a:stretch/>
        </p:blipFill>
        <p:spPr>
          <a:xfrm>
            <a:off x="1301937" y="6196404"/>
            <a:ext cx="2441594" cy="3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9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78" r:id="rId2"/>
    <p:sldLayoutId id="2147483979" r:id="rId3"/>
    <p:sldLayoutId id="2147483976" r:id="rId4"/>
    <p:sldLayoutId id="2147483943" r:id="rId5"/>
    <p:sldLayoutId id="2147483951" r:id="rId6"/>
    <p:sldLayoutId id="2147483959" r:id="rId7"/>
    <p:sldLayoutId id="2147483960" r:id="rId8"/>
    <p:sldLayoutId id="2147483981" r:id="rId9"/>
    <p:sldLayoutId id="2147483982" r:id="rId10"/>
    <p:sldLayoutId id="2147483984" r:id="rId11"/>
    <p:sldLayoutId id="214748398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C1D52F"/>
        </a:buClr>
        <a:buFont typeface="Franklin Gothic Book" panose="020B0503020102020204" pitchFamily="34" charset="0"/>
        <a:buNone/>
        <a:defRPr sz="2200" b="0" kern="1200" spc="200" baseline="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C1D52F"/>
        </a:buClr>
        <a:buFont typeface="Franklin Gothic Book" panose="020B05030201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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342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Franklin Gothic Book" panose="020B05030201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04000" indent="-180000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Franklin Gothic Book" panose="020B05030201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0" orient="horz" pos="2160">
          <p15:clr>
            <a:srgbClr val="5ACBF0"/>
          </p15:clr>
        </p15:guide>
        <p15:guide id="41" pos="3840">
          <p15:clr>
            <a:srgbClr val="5ACBF0"/>
          </p15:clr>
        </p15:guide>
        <p15:guide id="42" pos="182" userDrawn="1">
          <p15:clr>
            <a:srgbClr val="5ACBF0"/>
          </p15:clr>
        </p15:guide>
        <p15:guide id="43" pos="325">
          <p15:clr>
            <a:srgbClr val="9FCC3B"/>
          </p15:clr>
        </p15:guide>
        <p15:guide id="44" pos="438">
          <p15:clr>
            <a:srgbClr val="5ACBF0"/>
          </p15:clr>
        </p15:guide>
        <p15:guide id="45" pos="7469">
          <p15:clr>
            <a:srgbClr val="5ACBF0"/>
          </p15:clr>
        </p15:guide>
        <p15:guide id="46" pos="7355">
          <p15:clr>
            <a:srgbClr val="9FCC3B"/>
          </p15:clr>
        </p15:guide>
        <p15:guide id="47" pos="7242">
          <p15:clr>
            <a:srgbClr val="5ACBF0"/>
          </p15:clr>
        </p15:guide>
        <p15:guide id="48" orient="horz" pos="743">
          <p15:clr>
            <a:srgbClr val="5ACBF0"/>
          </p15:clr>
        </p15:guide>
        <p15:guide id="49" orient="horz" pos="1026">
          <p15:clr>
            <a:srgbClr val="5ACBF0"/>
          </p15:clr>
        </p15:guide>
        <p15:guide id="50" pos="542">
          <p15:clr>
            <a:srgbClr val="5ACBF0"/>
          </p15:clr>
        </p15:guide>
        <p15:guide id="51" orient="horz" pos="4031">
          <p15:clr>
            <a:srgbClr val="5ACBF0"/>
          </p15:clr>
        </p15:guide>
        <p15:guide id="52" orient="horz" pos="4232" userDrawn="1">
          <p15:clr>
            <a:srgbClr val="5ACBF0"/>
          </p15:clr>
        </p15:guide>
        <p15:guide id="53" orient="horz" pos="3747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CF1F6"/>
            </a:gs>
            <a:gs pos="70000">
              <a:srgbClr val="ECF1F6"/>
            </a:gs>
            <a:gs pos="50000">
              <a:schemeClr val="bg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8A46D-AF04-47DE-8600-51C1E851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832452"/>
            <a:ext cx="11160125" cy="4431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788BF-F29C-4BD6-8195-7C6A455DB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574066"/>
            <a:ext cx="11160125" cy="17866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/>
              <a:t>SUBTITLE IN CAPS</a:t>
            </a:r>
          </a:p>
          <a:p>
            <a:pPr lvl="1"/>
            <a:r>
              <a:rPr lang="en-GB" dirty="0"/>
              <a:t>Body text</a:t>
            </a:r>
          </a:p>
          <a:p>
            <a:pPr lvl="2"/>
            <a:r>
              <a:rPr lang="en-GB" dirty="0"/>
              <a:t>Main bullet</a:t>
            </a:r>
          </a:p>
          <a:p>
            <a:pPr lvl="3"/>
            <a:r>
              <a:rPr lang="en-GB" dirty="0"/>
              <a:t>Sub bullet</a:t>
            </a:r>
          </a:p>
          <a:p>
            <a:pPr lvl="4"/>
            <a:r>
              <a:rPr lang="en-GB" dirty="0"/>
              <a:t>Mini bullet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CB58486-7855-4C32-936E-815EC53CCD0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4480560" y="6217920"/>
            <a:ext cx="7711440" cy="640080"/>
          </a:xfrm>
          <a:custGeom>
            <a:avLst/>
            <a:gdLst>
              <a:gd name="connsiteX0" fmla="*/ 1488939 w 2315958"/>
              <a:gd name="connsiteY0" fmla="*/ 0 h 814629"/>
              <a:gd name="connsiteX1" fmla="*/ 1440155 w 2315958"/>
              <a:gd name="connsiteY1" fmla="*/ 0 h 814629"/>
              <a:gd name="connsiteX2" fmla="*/ 1328575 w 2315958"/>
              <a:gd name="connsiteY2" fmla="*/ 0 h 814629"/>
              <a:gd name="connsiteX3" fmla="*/ 1319558 w 2315958"/>
              <a:gd name="connsiteY3" fmla="*/ 0 h 814629"/>
              <a:gd name="connsiteX4" fmla="*/ 0 w 2315958"/>
              <a:gd name="connsiteY4" fmla="*/ 0 h 814629"/>
              <a:gd name="connsiteX5" fmla="*/ 0 w 2315958"/>
              <a:gd name="connsiteY5" fmla="*/ 814629 h 814629"/>
              <a:gd name="connsiteX6" fmla="*/ 1319558 w 2315958"/>
              <a:gd name="connsiteY6" fmla="*/ 814629 h 814629"/>
              <a:gd name="connsiteX7" fmla="*/ 1350829 w 2315958"/>
              <a:gd name="connsiteY7" fmla="*/ 814629 h 814629"/>
              <a:gd name="connsiteX8" fmla="*/ 1440155 w 2315958"/>
              <a:gd name="connsiteY8" fmla="*/ 814629 h 814629"/>
              <a:gd name="connsiteX9" fmla="*/ 1520716 w 2315958"/>
              <a:gd name="connsiteY9" fmla="*/ 814629 h 814629"/>
              <a:gd name="connsiteX10" fmla="*/ 2315958 w 2315958"/>
              <a:gd name="connsiteY10" fmla="*/ 814629 h 814629"/>
              <a:gd name="connsiteX11" fmla="*/ 1849210 w 2315958"/>
              <a:gd name="connsiteY11" fmla="*/ 373040 h 814629"/>
              <a:gd name="connsiteX12" fmla="*/ 1488939 w 2315958"/>
              <a:gd name="connsiteY12" fmla="*/ 0 h 81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15958" h="814629">
                <a:moveTo>
                  <a:pt x="1488939" y="0"/>
                </a:moveTo>
                <a:lnTo>
                  <a:pt x="1440155" y="0"/>
                </a:lnTo>
                <a:lnTo>
                  <a:pt x="1328575" y="0"/>
                </a:lnTo>
                <a:lnTo>
                  <a:pt x="1319558" y="0"/>
                </a:lnTo>
                <a:lnTo>
                  <a:pt x="0" y="0"/>
                </a:lnTo>
                <a:lnTo>
                  <a:pt x="0" y="814629"/>
                </a:lnTo>
                <a:lnTo>
                  <a:pt x="1319558" y="814629"/>
                </a:lnTo>
                <a:lnTo>
                  <a:pt x="1350829" y="814629"/>
                </a:lnTo>
                <a:lnTo>
                  <a:pt x="1440155" y="814629"/>
                </a:lnTo>
                <a:lnTo>
                  <a:pt x="1520716" y="814629"/>
                </a:lnTo>
                <a:cubicBezTo>
                  <a:pt x="2315958" y="814629"/>
                  <a:pt x="2315958" y="814629"/>
                  <a:pt x="2315958" y="814629"/>
                </a:cubicBezTo>
                <a:cubicBezTo>
                  <a:pt x="2073833" y="814629"/>
                  <a:pt x="1955687" y="580284"/>
                  <a:pt x="1849210" y="373040"/>
                </a:cubicBezTo>
                <a:cubicBezTo>
                  <a:pt x="1751485" y="181737"/>
                  <a:pt x="1659594" y="0"/>
                  <a:pt x="14889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E1590-3970-0E4B-B2C4-5CCE1B0816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EDE62A-AC08-8222-35B8-910E76F387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FF4960C-5AF3-89A2-97B7-9342C5BCEEF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19918" y="6127173"/>
            <a:ext cx="3287210" cy="6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6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C1D52F"/>
        </a:buClr>
        <a:buFont typeface="Franklin Gothic Book" panose="020B0503020102020204" pitchFamily="34" charset="0"/>
        <a:buNone/>
        <a:defRPr sz="2200" b="0" kern="1200" spc="200" baseline="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C1D52F"/>
        </a:buClr>
        <a:buFont typeface="Franklin Gothic Book" panose="020B05030201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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342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Franklin Gothic Book" panose="020B05030201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04000" indent="-180000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Franklin Gothic Book" panose="020B05030201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0" orient="horz" pos="2160">
          <p15:clr>
            <a:srgbClr val="5ACBF0"/>
          </p15:clr>
        </p15:guide>
        <p15:guide id="41" pos="3840">
          <p15:clr>
            <a:srgbClr val="5ACBF0"/>
          </p15:clr>
        </p15:guide>
        <p15:guide id="42" pos="182">
          <p15:clr>
            <a:srgbClr val="5ACBF0"/>
          </p15:clr>
        </p15:guide>
        <p15:guide id="43" pos="325">
          <p15:clr>
            <a:srgbClr val="9FCC3B"/>
          </p15:clr>
        </p15:guide>
        <p15:guide id="44" pos="438">
          <p15:clr>
            <a:srgbClr val="5ACBF0"/>
          </p15:clr>
        </p15:guide>
        <p15:guide id="45" pos="7469">
          <p15:clr>
            <a:srgbClr val="5ACBF0"/>
          </p15:clr>
        </p15:guide>
        <p15:guide id="46" pos="7355">
          <p15:clr>
            <a:srgbClr val="9FCC3B"/>
          </p15:clr>
        </p15:guide>
        <p15:guide id="47" pos="7242">
          <p15:clr>
            <a:srgbClr val="5ACBF0"/>
          </p15:clr>
        </p15:guide>
        <p15:guide id="48" orient="horz" pos="743">
          <p15:clr>
            <a:srgbClr val="5ACBF0"/>
          </p15:clr>
        </p15:guide>
        <p15:guide id="49" orient="horz" pos="1026">
          <p15:clr>
            <a:srgbClr val="5ACBF0"/>
          </p15:clr>
        </p15:guide>
        <p15:guide id="50" pos="542">
          <p15:clr>
            <a:srgbClr val="5ACBF0"/>
          </p15:clr>
        </p15:guide>
        <p15:guide id="51" orient="horz" pos="4031">
          <p15:clr>
            <a:srgbClr val="5ACBF0"/>
          </p15:clr>
        </p15:guide>
        <p15:guide id="52" orient="horz" pos="4232">
          <p15:clr>
            <a:srgbClr val="5ACBF0"/>
          </p15:clr>
        </p15:guide>
        <p15:guide id="53" orient="horz" pos="374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4E15-C72D-A846-8A5A-F6AF5151B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4" y="4649942"/>
            <a:ext cx="12165693" cy="77559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Systemic Therapy for BRAF and MET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67F8F-43AD-4842-92E5-F031CB56F7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4635" y="5888409"/>
            <a:ext cx="5118049" cy="304699"/>
          </a:xfrm>
        </p:spPr>
        <p:txBody>
          <a:bodyPr/>
          <a:lstStyle/>
          <a:p>
            <a:r>
              <a:rPr lang="en-US" dirty="0"/>
              <a:t>Gregory J. Riely </a:t>
            </a:r>
          </a:p>
        </p:txBody>
      </p:sp>
    </p:spTree>
    <p:extLst>
      <p:ext uri="{BB962C8B-B14F-4D97-AF65-F5344CB8AC3E}">
        <p14:creationId xmlns:p14="http://schemas.microsoft.com/office/powerpoint/2010/main" val="308175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0954A-A418-9425-059B-B8DB1C8CE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15259"/>
            <a:ext cx="11160125" cy="960391"/>
          </a:xfrm>
        </p:spPr>
        <p:txBody>
          <a:bodyPr/>
          <a:lstStyle/>
          <a:p>
            <a:r>
              <a:rPr lang="en-US" sz="3467" dirty="0" err="1"/>
              <a:t>Encorafenib</a:t>
            </a:r>
            <a:r>
              <a:rPr lang="en-US" sz="3467" dirty="0"/>
              <a:t> + </a:t>
            </a:r>
            <a:r>
              <a:rPr lang="en-US" sz="3467" dirty="0" err="1"/>
              <a:t>Binimetinib</a:t>
            </a:r>
            <a:r>
              <a:rPr lang="en-US" sz="3467" dirty="0"/>
              <a:t> </a:t>
            </a:r>
            <a:br>
              <a:rPr lang="en-US" sz="3467" dirty="0"/>
            </a:br>
            <a:r>
              <a:rPr lang="en-US" sz="3467" dirty="0"/>
              <a:t>Updated Progression-free survival</a:t>
            </a:r>
            <a:endParaRPr lang="en-CH" sz="3467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A85DC1-D37D-83DB-C05F-227771F1ECDB}"/>
              </a:ext>
            </a:extLst>
          </p:cNvPr>
          <p:cNvGraphicFramePr>
            <a:graphicFrameLocks noGrp="1"/>
          </p:cNvGraphicFramePr>
          <p:nvPr/>
        </p:nvGraphicFramePr>
        <p:xfrm>
          <a:off x="2666341" y="1795520"/>
          <a:ext cx="3301938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9506">
                  <a:extLst>
                    <a:ext uri="{9D8B030D-6E8A-4147-A177-3AD203B41FA5}">
                      <a16:colId xmlns:a16="http://schemas.microsoft.com/office/drawing/2014/main" val="2046917006"/>
                    </a:ext>
                  </a:extLst>
                </a:gridCol>
                <a:gridCol w="1172432">
                  <a:extLst>
                    <a:ext uri="{9D8B030D-6E8A-4147-A177-3AD203B41FA5}">
                      <a16:colId xmlns:a16="http://schemas.microsoft.com/office/drawing/2014/main" val="1845540174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r>
                        <a:rPr lang="en-US" sz="1200" dirty="0"/>
                        <a:t>No. of PFS events, n (%)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28 (47)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7761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200" dirty="0"/>
                        <a:t>Median duration of follow-up for PFS (95% CI), months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33.3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(30.4, 41.3)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7656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200" b="1" dirty="0"/>
                        <a:t>Median PFS (95% CI), months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30.2 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(15.7, NE)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02361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61C022-BF54-5CF3-C802-73B4DD6BE7F7}"/>
              </a:ext>
            </a:extLst>
          </p:cNvPr>
          <p:cNvGraphicFramePr>
            <a:graphicFrameLocks noGrp="1"/>
          </p:cNvGraphicFramePr>
          <p:nvPr/>
        </p:nvGraphicFramePr>
        <p:xfrm>
          <a:off x="7992870" y="1780873"/>
          <a:ext cx="364755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2949">
                  <a:extLst>
                    <a:ext uri="{9D8B030D-6E8A-4147-A177-3AD203B41FA5}">
                      <a16:colId xmlns:a16="http://schemas.microsoft.com/office/drawing/2014/main" val="2046917006"/>
                    </a:ext>
                  </a:extLst>
                </a:gridCol>
                <a:gridCol w="1284603">
                  <a:extLst>
                    <a:ext uri="{9D8B030D-6E8A-4147-A177-3AD203B41FA5}">
                      <a16:colId xmlns:a16="http://schemas.microsoft.com/office/drawing/2014/main" val="1845540174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r>
                        <a:rPr lang="en-US" sz="1200" dirty="0"/>
                        <a:t>No. of PFS events, n (%)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 (51)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07761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200" dirty="0"/>
                        <a:t>Median duration of follow-up for PFS (95% CI), months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14.0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(11.3, 44.2)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37656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200" b="1" dirty="0"/>
                        <a:t>Median PFS (95% CI), months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9.3 </a:t>
                      </a:r>
                      <a:br>
                        <a:rPr lang="en-US" sz="1200" b="1" dirty="0"/>
                      </a:br>
                      <a:r>
                        <a:rPr lang="en-US" sz="1200" b="1" dirty="0"/>
                        <a:t>(6.2, 24.8)</a:t>
                      </a:r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023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1D9E865-BB47-FB1C-C645-76E8FBABF9AC}"/>
              </a:ext>
            </a:extLst>
          </p:cNvPr>
          <p:cNvSpPr txBox="1"/>
          <p:nvPr/>
        </p:nvSpPr>
        <p:spPr>
          <a:xfrm>
            <a:off x="2760559" y="1379191"/>
            <a:ext cx="1970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n/>
                <a:solidFill>
                  <a:srgbClr val="000000"/>
                </a:solidFill>
                <a:ea typeface="Noto Sans"/>
                <a:cs typeface="Noto Sans"/>
                <a:sym typeface="Noto Sans"/>
                <a:rtl val="0"/>
              </a:rPr>
              <a:t>Treatment naive (n=59)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83AAB6-4EF4-52F0-B81F-8BB2784CA1DF}"/>
              </a:ext>
            </a:extLst>
          </p:cNvPr>
          <p:cNvGrpSpPr/>
          <p:nvPr/>
        </p:nvGrpSpPr>
        <p:grpSpPr>
          <a:xfrm>
            <a:off x="494270" y="1839233"/>
            <a:ext cx="5296015" cy="3764103"/>
            <a:chOff x="370702" y="1209615"/>
            <a:chExt cx="3972011" cy="2823078"/>
          </a:xfrm>
        </p:grpSpPr>
        <p:sp>
          <p:nvSpPr>
            <p:cNvPr id="108" name="Freeform 293">
              <a:extLst>
                <a:ext uri="{FF2B5EF4-FFF2-40B4-BE49-F238E27FC236}">
                  <a16:creationId xmlns:a16="http://schemas.microsoft.com/office/drawing/2014/main" id="{899829FF-10DE-9914-69C4-80C6109E41DC}"/>
                </a:ext>
              </a:extLst>
            </p:cNvPr>
            <p:cNvSpPr/>
            <p:nvPr/>
          </p:nvSpPr>
          <p:spPr>
            <a:xfrm>
              <a:off x="1127155" y="1213700"/>
              <a:ext cx="9513" cy="2248287"/>
            </a:xfrm>
            <a:custGeom>
              <a:avLst/>
              <a:gdLst>
                <a:gd name="connsiteX0" fmla="*/ 0 w 9513"/>
                <a:gd name="connsiteY0" fmla="*/ 2248287 h 2248287"/>
                <a:gd name="connsiteX1" fmla="*/ 0 w 9513"/>
                <a:gd name="connsiteY1" fmla="*/ 0 h 224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2248287">
                  <a:moveTo>
                    <a:pt x="0" y="2248287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" name="Freeform 202">
              <a:extLst>
                <a:ext uri="{FF2B5EF4-FFF2-40B4-BE49-F238E27FC236}">
                  <a16:creationId xmlns:a16="http://schemas.microsoft.com/office/drawing/2014/main" id="{8B25C0BB-5D6C-7F3C-0B9A-411E3EE0C7E5}"/>
                </a:ext>
              </a:extLst>
            </p:cNvPr>
            <p:cNvSpPr/>
            <p:nvPr/>
          </p:nvSpPr>
          <p:spPr>
            <a:xfrm>
              <a:off x="1120063" y="2372768"/>
              <a:ext cx="3108960" cy="9502"/>
            </a:xfrm>
            <a:custGeom>
              <a:avLst/>
              <a:gdLst>
                <a:gd name="connsiteX0" fmla="*/ 0 w 3182305"/>
                <a:gd name="connsiteY0" fmla="*/ 0 h 9502"/>
                <a:gd name="connsiteX1" fmla="*/ 3182306 w 3182305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2305" h="9502">
                  <a:moveTo>
                    <a:pt x="0" y="0"/>
                  </a:moveTo>
                  <a:lnTo>
                    <a:pt x="3182306" y="0"/>
                  </a:lnTo>
                </a:path>
              </a:pathLst>
            </a:custGeom>
            <a:ln w="12700" cap="flat">
              <a:solidFill>
                <a:srgbClr val="808080"/>
              </a:solidFill>
              <a:custDash>
                <a:ds d="0" sp="0"/>
                <a:ds d="82500" sp="82500"/>
              </a:custDash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1" name="Freeform 204">
              <a:extLst>
                <a:ext uri="{FF2B5EF4-FFF2-40B4-BE49-F238E27FC236}">
                  <a16:creationId xmlns:a16="http://schemas.microsoft.com/office/drawing/2014/main" id="{64C7E4A2-4029-C807-558A-73A509076403}"/>
                </a:ext>
              </a:extLst>
            </p:cNvPr>
            <p:cNvSpPr/>
            <p:nvPr/>
          </p:nvSpPr>
          <p:spPr>
            <a:xfrm>
              <a:off x="1103371" y="3233693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2" name="Freeform 205">
              <a:extLst>
                <a:ext uri="{FF2B5EF4-FFF2-40B4-BE49-F238E27FC236}">
                  <a16:creationId xmlns:a16="http://schemas.microsoft.com/office/drawing/2014/main" id="{804ADD33-A496-C3D1-9D8E-59927CE7D2A7}"/>
                </a:ext>
              </a:extLst>
            </p:cNvPr>
            <p:cNvSpPr/>
            <p:nvPr/>
          </p:nvSpPr>
          <p:spPr>
            <a:xfrm>
              <a:off x="1103371" y="3018937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3" name="Freeform 206">
              <a:extLst>
                <a:ext uri="{FF2B5EF4-FFF2-40B4-BE49-F238E27FC236}">
                  <a16:creationId xmlns:a16="http://schemas.microsoft.com/office/drawing/2014/main" id="{C1DE16D4-6407-EFC6-1E7D-E8941F17C83C}"/>
                </a:ext>
              </a:extLst>
            </p:cNvPr>
            <p:cNvSpPr/>
            <p:nvPr/>
          </p:nvSpPr>
          <p:spPr>
            <a:xfrm>
              <a:off x="1103371" y="2803231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" name="Freeform 207">
              <a:extLst>
                <a:ext uri="{FF2B5EF4-FFF2-40B4-BE49-F238E27FC236}">
                  <a16:creationId xmlns:a16="http://schemas.microsoft.com/office/drawing/2014/main" id="{4A0AE6AD-F9ED-7ABF-6C96-63DF8E20F91F}"/>
                </a:ext>
              </a:extLst>
            </p:cNvPr>
            <p:cNvSpPr/>
            <p:nvPr/>
          </p:nvSpPr>
          <p:spPr>
            <a:xfrm>
              <a:off x="1103371" y="2588475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" name="Freeform 208">
              <a:extLst>
                <a:ext uri="{FF2B5EF4-FFF2-40B4-BE49-F238E27FC236}">
                  <a16:creationId xmlns:a16="http://schemas.microsoft.com/office/drawing/2014/main" id="{16BDE617-F9FD-273A-2AB9-5174E9F5B0D0}"/>
                </a:ext>
              </a:extLst>
            </p:cNvPr>
            <p:cNvSpPr/>
            <p:nvPr/>
          </p:nvSpPr>
          <p:spPr>
            <a:xfrm>
              <a:off x="1103371" y="2372768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" name="Freeform 209">
              <a:extLst>
                <a:ext uri="{FF2B5EF4-FFF2-40B4-BE49-F238E27FC236}">
                  <a16:creationId xmlns:a16="http://schemas.microsoft.com/office/drawing/2014/main" id="{43D88C3C-9CF2-7115-9E2B-2BE9C2CA2A6F}"/>
                </a:ext>
              </a:extLst>
            </p:cNvPr>
            <p:cNvSpPr/>
            <p:nvPr/>
          </p:nvSpPr>
          <p:spPr>
            <a:xfrm>
              <a:off x="1103371" y="2157062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" name="Freeform 210">
              <a:extLst>
                <a:ext uri="{FF2B5EF4-FFF2-40B4-BE49-F238E27FC236}">
                  <a16:creationId xmlns:a16="http://schemas.microsoft.com/office/drawing/2014/main" id="{126AF946-3598-2A41-F6EB-1257B2EAE84A}"/>
                </a:ext>
              </a:extLst>
            </p:cNvPr>
            <p:cNvSpPr/>
            <p:nvPr/>
          </p:nvSpPr>
          <p:spPr>
            <a:xfrm>
              <a:off x="1103371" y="1945157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" name="Freeform 211">
              <a:extLst>
                <a:ext uri="{FF2B5EF4-FFF2-40B4-BE49-F238E27FC236}">
                  <a16:creationId xmlns:a16="http://schemas.microsoft.com/office/drawing/2014/main" id="{33A4A2FF-B08E-A4CE-2BE6-28478D109414}"/>
                </a:ext>
              </a:extLst>
            </p:cNvPr>
            <p:cNvSpPr/>
            <p:nvPr/>
          </p:nvSpPr>
          <p:spPr>
            <a:xfrm>
              <a:off x="1103371" y="1730400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" name="Freeform 212">
              <a:extLst>
                <a:ext uri="{FF2B5EF4-FFF2-40B4-BE49-F238E27FC236}">
                  <a16:creationId xmlns:a16="http://schemas.microsoft.com/office/drawing/2014/main" id="{0291F6C8-9D23-EDE3-D270-67ACE8955956}"/>
                </a:ext>
              </a:extLst>
            </p:cNvPr>
            <p:cNvSpPr/>
            <p:nvPr/>
          </p:nvSpPr>
          <p:spPr>
            <a:xfrm>
              <a:off x="1103371" y="1514694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" name="Freeform 213">
              <a:extLst>
                <a:ext uri="{FF2B5EF4-FFF2-40B4-BE49-F238E27FC236}">
                  <a16:creationId xmlns:a16="http://schemas.microsoft.com/office/drawing/2014/main" id="{2E7B4A64-37DD-2842-21E0-A28071F520B0}"/>
                </a:ext>
              </a:extLst>
            </p:cNvPr>
            <p:cNvSpPr/>
            <p:nvPr/>
          </p:nvSpPr>
          <p:spPr>
            <a:xfrm>
              <a:off x="1103371" y="1299938"/>
              <a:ext cx="19978" cy="9502"/>
            </a:xfrm>
            <a:custGeom>
              <a:avLst/>
              <a:gdLst>
                <a:gd name="connsiteX0" fmla="*/ 19979 w 19978"/>
                <a:gd name="connsiteY0" fmla="*/ 0 h 9502"/>
                <a:gd name="connsiteX1" fmla="*/ 0 w 1997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978" h="9502">
                  <a:moveTo>
                    <a:pt x="19979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3" name="Freeform 215">
              <a:extLst>
                <a:ext uri="{FF2B5EF4-FFF2-40B4-BE49-F238E27FC236}">
                  <a16:creationId xmlns:a16="http://schemas.microsoft.com/office/drawing/2014/main" id="{8B905D29-B4C4-2B49-4851-85F79A99264B}"/>
                </a:ext>
              </a:extLst>
            </p:cNvPr>
            <p:cNvSpPr/>
            <p:nvPr/>
          </p:nvSpPr>
          <p:spPr>
            <a:xfrm>
              <a:off x="1349277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6" name="Freeform 216">
              <a:extLst>
                <a:ext uri="{FF2B5EF4-FFF2-40B4-BE49-F238E27FC236}">
                  <a16:creationId xmlns:a16="http://schemas.microsoft.com/office/drawing/2014/main" id="{F1F73210-FA59-D9E5-0157-954479E65AFE}"/>
                </a:ext>
              </a:extLst>
            </p:cNvPr>
            <p:cNvSpPr/>
            <p:nvPr/>
          </p:nvSpPr>
          <p:spPr>
            <a:xfrm>
              <a:off x="1565236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921C2C3D-7C29-086E-2C66-75CE6EE22ABA}"/>
                </a:ext>
              </a:extLst>
            </p:cNvPr>
            <p:cNvSpPr/>
            <p:nvPr/>
          </p:nvSpPr>
          <p:spPr>
            <a:xfrm>
              <a:off x="1784049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30" name="Freeform 218">
              <a:extLst>
                <a:ext uri="{FF2B5EF4-FFF2-40B4-BE49-F238E27FC236}">
                  <a16:creationId xmlns:a16="http://schemas.microsoft.com/office/drawing/2014/main" id="{F4830284-C1DB-B295-8CE3-E6369CB563E8}"/>
                </a:ext>
              </a:extLst>
            </p:cNvPr>
            <p:cNvSpPr/>
            <p:nvPr/>
          </p:nvSpPr>
          <p:spPr>
            <a:xfrm>
              <a:off x="2000008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34" name="Freeform 219">
              <a:extLst>
                <a:ext uri="{FF2B5EF4-FFF2-40B4-BE49-F238E27FC236}">
                  <a16:creationId xmlns:a16="http://schemas.microsoft.com/office/drawing/2014/main" id="{F4824A94-E205-3709-DAEB-9DA1C41CFD45}"/>
                </a:ext>
              </a:extLst>
            </p:cNvPr>
            <p:cNvSpPr/>
            <p:nvPr/>
          </p:nvSpPr>
          <p:spPr>
            <a:xfrm>
              <a:off x="2218822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35" name="Freeform 220">
              <a:extLst>
                <a:ext uri="{FF2B5EF4-FFF2-40B4-BE49-F238E27FC236}">
                  <a16:creationId xmlns:a16="http://schemas.microsoft.com/office/drawing/2014/main" id="{D884DB12-2781-C7A3-6A59-A05F7EAFFE53}"/>
                </a:ext>
              </a:extLst>
            </p:cNvPr>
            <p:cNvSpPr/>
            <p:nvPr/>
          </p:nvSpPr>
          <p:spPr>
            <a:xfrm>
              <a:off x="2433829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36" name="Freeform 221">
              <a:extLst>
                <a:ext uri="{FF2B5EF4-FFF2-40B4-BE49-F238E27FC236}">
                  <a16:creationId xmlns:a16="http://schemas.microsoft.com/office/drawing/2014/main" id="{186E83F0-E227-C7AF-9660-5C3602759040}"/>
                </a:ext>
              </a:extLst>
            </p:cNvPr>
            <p:cNvSpPr/>
            <p:nvPr/>
          </p:nvSpPr>
          <p:spPr>
            <a:xfrm>
              <a:off x="2653594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37" name="Freeform 222">
              <a:extLst>
                <a:ext uri="{FF2B5EF4-FFF2-40B4-BE49-F238E27FC236}">
                  <a16:creationId xmlns:a16="http://schemas.microsoft.com/office/drawing/2014/main" id="{D3A81444-4B6E-8354-CB75-05FEC58D4C42}"/>
                </a:ext>
              </a:extLst>
            </p:cNvPr>
            <p:cNvSpPr/>
            <p:nvPr/>
          </p:nvSpPr>
          <p:spPr>
            <a:xfrm>
              <a:off x="2868602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38" name="Freeform 223">
              <a:extLst>
                <a:ext uri="{FF2B5EF4-FFF2-40B4-BE49-F238E27FC236}">
                  <a16:creationId xmlns:a16="http://schemas.microsoft.com/office/drawing/2014/main" id="{8117D420-8B16-2647-152E-5844DB8C0439}"/>
                </a:ext>
              </a:extLst>
            </p:cNvPr>
            <p:cNvSpPr/>
            <p:nvPr/>
          </p:nvSpPr>
          <p:spPr>
            <a:xfrm>
              <a:off x="3088366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39" name="Freeform 224">
              <a:extLst>
                <a:ext uri="{FF2B5EF4-FFF2-40B4-BE49-F238E27FC236}">
                  <a16:creationId xmlns:a16="http://schemas.microsoft.com/office/drawing/2014/main" id="{985C18C2-8FDF-AC28-F859-B7298CE9F083}"/>
                </a:ext>
              </a:extLst>
            </p:cNvPr>
            <p:cNvSpPr/>
            <p:nvPr/>
          </p:nvSpPr>
          <p:spPr>
            <a:xfrm>
              <a:off x="3303374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0" name="Freeform 225">
              <a:extLst>
                <a:ext uri="{FF2B5EF4-FFF2-40B4-BE49-F238E27FC236}">
                  <a16:creationId xmlns:a16="http://schemas.microsoft.com/office/drawing/2014/main" id="{2D3233DB-0EA8-D4ED-8E3D-6B20A2597BE7}"/>
                </a:ext>
              </a:extLst>
            </p:cNvPr>
            <p:cNvSpPr/>
            <p:nvPr/>
          </p:nvSpPr>
          <p:spPr>
            <a:xfrm>
              <a:off x="3522188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1" name="Freeform 226">
              <a:extLst>
                <a:ext uri="{FF2B5EF4-FFF2-40B4-BE49-F238E27FC236}">
                  <a16:creationId xmlns:a16="http://schemas.microsoft.com/office/drawing/2014/main" id="{E4DEF033-AC1D-2E56-9B0A-295FEBA1CE86}"/>
                </a:ext>
              </a:extLst>
            </p:cNvPr>
            <p:cNvSpPr/>
            <p:nvPr/>
          </p:nvSpPr>
          <p:spPr>
            <a:xfrm>
              <a:off x="3738147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2" name="Freeform 227">
              <a:extLst>
                <a:ext uri="{FF2B5EF4-FFF2-40B4-BE49-F238E27FC236}">
                  <a16:creationId xmlns:a16="http://schemas.microsoft.com/office/drawing/2014/main" id="{EC026EBD-4DDA-DC46-AE95-0E3B56DFE947}"/>
                </a:ext>
              </a:extLst>
            </p:cNvPr>
            <p:cNvSpPr/>
            <p:nvPr/>
          </p:nvSpPr>
          <p:spPr>
            <a:xfrm>
              <a:off x="3956960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3" name="Freeform 228">
              <a:extLst>
                <a:ext uri="{FF2B5EF4-FFF2-40B4-BE49-F238E27FC236}">
                  <a16:creationId xmlns:a16="http://schemas.microsoft.com/office/drawing/2014/main" id="{0722486A-A113-87E8-5CB6-ACFFEEC71244}"/>
                </a:ext>
              </a:extLst>
            </p:cNvPr>
            <p:cNvSpPr/>
            <p:nvPr/>
          </p:nvSpPr>
          <p:spPr>
            <a:xfrm>
              <a:off x="4172919" y="3441397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4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4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4" name="Freeform 229">
              <a:extLst>
                <a:ext uri="{FF2B5EF4-FFF2-40B4-BE49-F238E27FC236}">
                  <a16:creationId xmlns:a16="http://schemas.microsoft.com/office/drawing/2014/main" id="{7DEE5C9F-1D77-5DB5-DD89-562F35E6C29A}"/>
                </a:ext>
              </a:extLst>
            </p:cNvPr>
            <p:cNvSpPr/>
            <p:nvPr/>
          </p:nvSpPr>
          <p:spPr>
            <a:xfrm>
              <a:off x="1130464" y="1299938"/>
              <a:ext cx="2909265" cy="1342700"/>
            </a:xfrm>
            <a:custGeom>
              <a:avLst/>
              <a:gdLst>
                <a:gd name="connsiteX0" fmla="*/ 0 w 2909265"/>
                <a:gd name="connsiteY0" fmla="*/ 0 h 1342700"/>
                <a:gd name="connsiteX1" fmla="*/ 2854 w 2909265"/>
                <a:gd name="connsiteY1" fmla="*/ 0 h 1342700"/>
                <a:gd name="connsiteX2" fmla="*/ 58033 w 2909265"/>
                <a:gd name="connsiteY2" fmla="*/ 0 h 1342700"/>
                <a:gd name="connsiteX3" fmla="*/ 85623 w 2909265"/>
                <a:gd name="connsiteY3" fmla="*/ 0 h 1342700"/>
                <a:gd name="connsiteX4" fmla="*/ 88477 w 2909265"/>
                <a:gd name="connsiteY4" fmla="*/ 0 h 1342700"/>
                <a:gd name="connsiteX5" fmla="*/ 88477 w 2909265"/>
                <a:gd name="connsiteY5" fmla="*/ 37060 h 1342700"/>
                <a:gd name="connsiteX6" fmla="*/ 102747 w 2909265"/>
                <a:gd name="connsiteY6" fmla="*/ 37060 h 1342700"/>
                <a:gd name="connsiteX7" fmla="*/ 102747 w 2909265"/>
                <a:gd name="connsiteY7" fmla="*/ 75070 h 1342700"/>
                <a:gd name="connsiteX8" fmla="*/ 113212 w 2909265"/>
                <a:gd name="connsiteY8" fmla="*/ 75070 h 1342700"/>
                <a:gd name="connsiteX9" fmla="*/ 119872 w 2909265"/>
                <a:gd name="connsiteY9" fmla="*/ 75070 h 1342700"/>
                <a:gd name="connsiteX10" fmla="*/ 119872 w 2909265"/>
                <a:gd name="connsiteY10" fmla="*/ 115930 h 1342700"/>
                <a:gd name="connsiteX11" fmla="*/ 167440 w 2909265"/>
                <a:gd name="connsiteY11" fmla="*/ 115930 h 1342700"/>
                <a:gd name="connsiteX12" fmla="*/ 167440 w 2909265"/>
                <a:gd name="connsiteY12" fmla="*/ 152990 h 1342700"/>
                <a:gd name="connsiteX13" fmla="*/ 174099 w 2909265"/>
                <a:gd name="connsiteY13" fmla="*/ 152990 h 1342700"/>
                <a:gd name="connsiteX14" fmla="*/ 184564 w 2909265"/>
                <a:gd name="connsiteY14" fmla="*/ 152990 h 1342700"/>
                <a:gd name="connsiteX15" fmla="*/ 184564 w 2909265"/>
                <a:gd name="connsiteY15" fmla="*/ 194801 h 1342700"/>
                <a:gd name="connsiteX16" fmla="*/ 191224 w 2909265"/>
                <a:gd name="connsiteY16" fmla="*/ 194801 h 1342700"/>
                <a:gd name="connsiteX17" fmla="*/ 191224 w 2909265"/>
                <a:gd name="connsiteY17" fmla="*/ 235662 h 1342700"/>
                <a:gd name="connsiteX18" fmla="*/ 195029 w 2909265"/>
                <a:gd name="connsiteY18" fmla="*/ 235662 h 1342700"/>
                <a:gd name="connsiteX19" fmla="*/ 195029 w 2909265"/>
                <a:gd name="connsiteY19" fmla="*/ 272721 h 1342700"/>
                <a:gd name="connsiteX20" fmla="*/ 201689 w 2909265"/>
                <a:gd name="connsiteY20" fmla="*/ 272721 h 1342700"/>
                <a:gd name="connsiteX21" fmla="*/ 201689 w 2909265"/>
                <a:gd name="connsiteY21" fmla="*/ 314532 h 1342700"/>
                <a:gd name="connsiteX22" fmla="*/ 249257 w 2909265"/>
                <a:gd name="connsiteY22" fmla="*/ 314532 h 1342700"/>
                <a:gd name="connsiteX23" fmla="*/ 249257 w 2909265"/>
                <a:gd name="connsiteY23" fmla="*/ 355393 h 1342700"/>
                <a:gd name="connsiteX24" fmla="*/ 291117 w 2909265"/>
                <a:gd name="connsiteY24" fmla="*/ 355393 h 1342700"/>
                <a:gd name="connsiteX25" fmla="*/ 291117 w 2909265"/>
                <a:gd name="connsiteY25" fmla="*/ 396254 h 1342700"/>
                <a:gd name="connsiteX26" fmla="*/ 297776 w 2909265"/>
                <a:gd name="connsiteY26" fmla="*/ 396254 h 1342700"/>
                <a:gd name="connsiteX27" fmla="*/ 297776 w 2909265"/>
                <a:gd name="connsiteY27" fmla="*/ 437114 h 1342700"/>
                <a:gd name="connsiteX28" fmla="*/ 300630 w 2909265"/>
                <a:gd name="connsiteY28" fmla="*/ 437114 h 1342700"/>
                <a:gd name="connsiteX29" fmla="*/ 304436 w 2909265"/>
                <a:gd name="connsiteY29" fmla="*/ 437114 h 1342700"/>
                <a:gd name="connsiteX30" fmla="*/ 304436 w 2909265"/>
                <a:gd name="connsiteY30" fmla="*/ 477975 h 1342700"/>
                <a:gd name="connsiteX31" fmla="*/ 304436 w 2909265"/>
                <a:gd name="connsiteY31" fmla="*/ 522637 h 1342700"/>
                <a:gd name="connsiteX32" fmla="*/ 325366 w 2909265"/>
                <a:gd name="connsiteY32" fmla="*/ 522637 h 1342700"/>
                <a:gd name="connsiteX33" fmla="*/ 325366 w 2909265"/>
                <a:gd name="connsiteY33" fmla="*/ 563497 h 1342700"/>
                <a:gd name="connsiteX34" fmla="*/ 403377 w 2909265"/>
                <a:gd name="connsiteY34" fmla="*/ 563497 h 1342700"/>
                <a:gd name="connsiteX35" fmla="*/ 458556 w 2909265"/>
                <a:gd name="connsiteY35" fmla="*/ 563497 h 1342700"/>
                <a:gd name="connsiteX36" fmla="*/ 458556 w 2909265"/>
                <a:gd name="connsiteY36" fmla="*/ 608159 h 1342700"/>
                <a:gd name="connsiteX37" fmla="*/ 499465 w 2909265"/>
                <a:gd name="connsiteY37" fmla="*/ 608159 h 1342700"/>
                <a:gd name="connsiteX38" fmla="*/ 499465 w 2909265"/>
                <a:gd name="connsiteY38" fmla="*/ 652821 h 1342700"/>
                <a:gd name="connsiteX39" fmla="*/ 499465 w 2909265"/>
                <a:gd name="connsiteY39" fmla="*/ 696532 h 1342700"/>
                <a:gd name="connsiteX40" fmla="*/ 588893 w 2909265"/>
                <a:gd name="connsiteY40" fmla="*/ 696532 h 1342700"/>
                <a:gd name="connsiteX41" fmla="*/ 595553 w 2909265"/>
                <a:gd name="connsiteY41" fmla="*/ 696532 h 1342700"/>
                <a:gd name="connsiteX42" fmla="*/ 606018 w 2909265"/>
                <a:gd name="connsiteY42" fmla="*/ 696532 h 1342700"/>
                <a:gd name="connsiteX43" fmla="*/ 745868 w 2909265"/>
                <a:gd name="connsiteY43" fmla="*/ 696532 h 1342700"/>
                <a:gd name="connsiteX44" fmla="*/ 745868 w 2909265"/>
                <a:gd name="connsiteY44" fmla="*/ 744995 h 1342700"/>
                <a:gd name="connsiteX45" fmla="*/ 852420 w 2909265"/>
                <a:gd name="connsiteY45" fmla="*/ 744995 h 1342700"/>
                <a:gd name="connsiteX46" fmla="*/ 852420 w 2909265"/>
                <a:gd name="connsiteY46" fmla="*/ 792507 h 1342700"/>
                <a:gd name="connsiteX47" fmla="*/ 882864 w 2909265"/>
                <a:gd name="connsiteY47" fmla="*/ 792507 h 1342700"/>
                <a:gd name="connsiteX48" fmla="*/ 889524 w 2909265"/>
                <a:gd name="connsiteY48" fmla="*/ 792507 h 1342700"/>
                <a:gd name="connsiteX49" fmla="*/ 899988 w 2909265"/>
                <a:gd name="connsiteY49" fmla="*/ 792507 h 1342700"/>
                <a:gd name="connsiteX50" fmla="*/ 899988 w 2909265"/>
                <a:gd name="connsiteY50" fmla="*/ 843820 h 1342700"/>
                <a:gd name="connsiteX51" fmla="*/ 1050304 w 2909265"/>
                <a:gd name="connsiteY51" fmla="*/ 843820 h 1342700"/>
                <a:gd name="connsiteX52" fmla="*/ 1056963 w 2909265"/>
                <a:gd name="connsiteY52" fmla="*/ 843820 h 1342700"/>
                <a:gd name="connsiteX53" fmla="*/ 1056963 w 2909265"/>
                <a:gd name="connsiteY53" fmla="*/ 898935 h 1342700"/>
                <a:gd name="connsiteX54" fmla="*/ 1211084 w 2909265"/>
                <a:gd name="connsiteY54" fmla="*/ 898935 h 1342700"/>
                <a:gd name="connsiteX55" fmla="*/ 1211084 w 2909265"/>
                <a:gd name="connsiteY55" fmla="*/ 953099 h 1342700"/>
                <a:gd name="connsiteX56" fmla="*/ 1348080 w 2909265"/>
                <a:gd name="connsiteY56" fmla="*/ 953099 h 1342700"/>
                <a:gd name="connsiteX57" fmla="*/ 1348080 w 2909265"/>
                <a:gd name="connsiteY57" fmla="*/ 1008213 h 1342700"/>
                <a:gd name="connsiteX58" fmla="*/ 1351885 w 2909265"/>
                <a:gd name="connsiteY58" fmla="*/ 1008213 h 1342700"/>
                <a:gd name="connsiteX59" fmla="*/ 1351885 w 2909265"/>
                <a:gd name="connsiteY59" fmla="*/ 1062378 h 1342700"/>
                <a:gd name="connsiteX60" fmla="*/ 1639197 w 2909265"/>
                <a:gd name="connsiteY60" fmla="*/ 1062378 h 1342700"/>
                <a:gd name="connsiteX61" fmla="*/ 1639197 w 2909265"/>
                <a:gd name="connsiteY61" fmla="*/ 1117492 h 1342700"/>
                <a:gd name="connsiteX62" fmla="*/ 1652516 w 2909265"/>
                <a:gd name="connsiteY62" fmla="*/ 1117492 h 1342700"/>
                <a:gd name="connsiteX63" fmla="*/ 1652516 w 2909265"/>
                <a:gd name="connsiteY63" fmla="*/ 1171656 h 1342700"/>
                <a:gd name="connsiteX64" fmla="*/ 1666786 w 2909265"/>
                <a:gd name="connsiteY64" fmla="*/ 1171656 h 1342700"/>
                <a:gd name="connsiteX65" fmla="*/ 1666786 w 2909265"/>
                <a:gd name="connsiteY65" fmla="*/ 1226771 h 1342700"/>
                <a:gd name="connsiteX66" fmla="*/ 1789512 w 2909265"/>
                <a:gd name="connsiteY66" fmla="*/ 1226771 h 1342700"/>
                <a:gd name="connsiteX67" fmla="*/ 1793317 w 2909265"/>
                <a:gd name="connsiteY67" fmla="*/ 1226771 h 1342700"/>
                <a:gd name="connsiteX68" fmla="*/ 1806637 w 2909265"/>
                <a:gd name="connsiteY68" fmla="*/ 1226771 h 1342700"/>
                <a:gd name="connsiteX69" fmla="*/ 1813296 w 2909265"/>
                <a:gd name="connsiteY69" fmla="*/ 1226771 h 1342700"/>
                <a:gd name="connsiteX70" fmla="*/ 1943633 w 2909265"/>
                <a:gd name="connsiteY70" fmla="*/ 1226771 h 1342700"/>
                <a:gd name="connsiteX71" fmla="*/ 1954098 w 2909265"/>
                <a:gd name="connsiteY71" fmla="*/ 1226771 h 1342700"/>
                <a:gd name="connsiteX72" fmla="*/ 2213819 w 2909265"/>
                <a:gd name="connsiteY72" fmla="*/ 1226771 h 1342700"/>
                <a:gd name="connsiteX73" fmla="*/ 2245214 w 2909265"/>
                <a:gd name="connsiteY73" fmla="*/ 1226771 h 1342700"/>
                <a:gd name="connsiteX74" fmla="*/ 2268998 w 2909265"/>
                <a:gd name="connsiteY74" fmla="*/ 1226771 h 1342700"/>
                <a:gd name="connsiteX75" fmla="*/ 2268998 w 2909265"/>
                <a:gd name="connsiteY75" fmla="*/ 1342701 h 1342700"/>
                <a:gd name="connsiteX76" fmla="*/ 2539185 w 2909265"/>
                <a:gd name="connsiteY76" fmla="*/ 1342701 h 1342700"/>
                <a:gd name="connsiteX77" fmla="*/ 2552504 w 2909265"/>
                <a:gd name="connsiteY77" fmla="*/ 1342701 h 1342700"/>
                <a:gd name="connsiteX78" fmla="*/ 2560115 w 2909265"/>
                <a:gd name="connsiteY78" fmla="*/ 1342701 h 1342700"/>
                <a:gd name="connsiteX79" fmla="*/ 2699966 w 2909265"/>
                <a:gd name="connsiteY79" fmla="*/ 1342701 h 1342700"/>
                <a:gd name="connsiteX80" fmla="*/ 2850281 w 2909265"/>
                <a:gd name="connsiteY80" fmla="*/ 1342701 h 1342700"/>
                <a:gd name="connsiteX81" fmla="*/ 2909265 w 2909265"/>
                <a:gd name="connsiteY81" fmla="*/ 1342701 h 134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2909265" h="1342700">
                  <a:moveTo>
                    <a:pt x="0" y="0"/>
                  </a:moveTo>
                  <a:lnTo>
                    <a:pt x="2854" y="0"/>
                  </a:lnTo>
                  <a:lnTo>
                    <a:pt x="58033" y="0"/>
                  </a:lnTo>
                  <a:lnTo>
                    <a:pt x="85623" y="0"/>
                  </a:lnTo>
                  <a:lnTo>
                    <a:pt x="88477" y="0"/>
                  </a:lnTo>
                  <a:lnTo>
                    <a:pt x="88477" y="37060"/>
                  </a:lnTo>
                  <a:lnTo>
                    <a:pt x="102747" y="37060"/>
                  </a:lnTo>
                  <a:lnTo>
                    <a:pt x="102747" y="75070"/>
                  </a:lnTo>
                  <a:lnTo>
                    <a:pt x="113212" y="75070"/>
                  </a:lnTo>
                  <a:lnTo>
                    <a:pt x="119872" y="75070"/>
                  </a:lnTo>
                  <a:lnTo>
                    <a:pt x="119872" y="115930"/>
                  </a:lnTo>
                  <a:lnTo>
                    <a:pt x="167440" y="115930"/>
                  </a:lnTo>
                  <a:lnTo>
                    <a:pt x="167440" y="152990"/>
                  </a:lnTo>
                  <a:lnTo>
                    <a:pt x="174099" y="152990"/>
                  </a:lnTo>
                  <a:lnTo>
                    <a:pt x="184564" y="152990"/>
                  </a:lnTo>
                  <a:lnTo>
                    <a:pt x="184564" y="194801"/>
                  </a:lnTo>
                  <a:lnTo>
                    <a:pt x="191224" y="194801"/>
                  </a:lnTo>
                  <a:lnTo>
                    <a:pt x="191224" y="235662"/>
                  </a:lnTo>
                  <a:lnTo>
                    <a:pt x="195029" y="235662"/>
                  </a:lnTo>
                  <a:lnTo>
                    <a:pt x="195029" y="272721"/>
                  </a:lnTo>
                  <a:lnTo>
                    <a:pt x="201689" y="272721"/>
                  </a:lnTo>
                  <a:lnTo>
                    <a:pt x="201689" y="314532"/>
                  </a:lnTo>
                  <a:lnTo>
                    <a:pt x="249257" y="314532"/>
                  </a:lnTo>
                  <a:lnTo>
                    <a:pt x="249257" y="355393"/>
                  </a:lnTo>
                  <a:lnTo>
                    <a:pt x="291117" y="355393"/>
                  </a:lnTo>
                  <a:lnTo>
                    <a:pt x="291117" y="396254"/>
                  </a:lnTo>
                  <a:lnTo>
                    <a:pt x="297776" y="396254"/>
                  </a:lnTo>
                  <a:lnTo>
                    <a:pt x="297776" y="437114"/>
                  </a:lnTo>
                  <a:lnTo>
                    <a:pt x="300630" y="437114"/>
                  </a:lnTo>
                  <a:lnTo>
                    <a:pt x="304436" y="437114"/>
                  </a:lnTo>
                  <a:lnTo>
                    <a:pt x="304436" y="477975"/>
                  </a:lnTo>
                  <a:lnTo>
                    <a:pt x="304436" y="522637"/>
                  </a:lnTo>
                  <a:lnTo>
                    <a:pt x="325366" y="522637"/>
                  </a:lnTo>
                  <a:lnTo>
                    <a:pt x="325366" y="563497"/>
                  </a:lnTo>
                  <a:lnTo>
                    <a:pt x="403377" y="563497"/>
                  </a:lnTo>
                  <a:lnTo>
                    <a:pt x="458556" y="563497"/>
                  </a:lnTo>
                  <a:lnTo>
                    <a:pt x="458556" y="608159"/>
                  </a:lnTo>
                  <a:lnTo>
                    <a:pt x="499465" y="608159"/>
                  </a:lnTo>
                  <a:lnTo>
                    <a:pt x="499465" y="652821"/>
                  </a:lnTo>
                  <a:lnTo>
                    <a:pt x="499465" y="696532"/>
                  </a:lnTo>
                  <a:lnTo>
                    <a:pt x="588893" y="696532"/>
                  </a:lnTo>
                  <a:lnTo>
                    <a:pt x="595553" y="696532"/>
                  </a:lnTo>
                  <a:lnTo>
                    <a:pt x="606018" y="696532"/>
                  </a:lnTo>
                  <a:lnTo>
                    <a:pt x="745868" y="696532"/>
                  </a:lnTo>
                  <a:lnTo>
                    <a:pt x="745868" y="744995"/>
                  </a:lnTo>
                  <a:lnTo>
                    <a:pt x="852420" y="744995"/>
                  </a:lnTo>
                  <a:lnTo>
                    <a:pt x="852420" y="792507"/>
                  </a:lnTo>
                  <a:lnTo>
                    <a:pt x="882864" y="792507"/>
                  </a:lnTo>
                  <a:lnTo>
                    <a:pt x="889524" y="792507"/>
                  </a:lnTo>
                  <a:lnTo>
                    <a:pt x="899988" y="792507"/>
                  </a:lnTo>
                  <a:lnTo>
                    <a:pt x="899988" y="843820"/>
                  </a:lnTo>
                  <a:lnTo>
                    <a:pt x="1050304" y="843820"/>
                  </a:lnTo>
                  <a:lnTo>
                    <a:pt x="1056963" y="843820"/>
                  </a:lnTo>
                  <a:lnTo>
                    <a:pt x="1056963" y="898935"/>
                  </a:lnTo>
                  <a:lnTo>
                    <a:pt x="1211084" y="898935"/>
                  </a:lnTo>
                  <a:lnTo>
                    <a:pt x="1211084" y="953099"/>
                  </a:lnTo>
                  <a:lnTo>
                    <a:pt x="1348080" y="953099"/>
                  </a:lnTo>
                  <a:lnTo>
                    <a:pt x="1348080" y="1008213"/>
                  </a:lnTo>
                  <a:lnTo>
                    <a:pt x="1351885" y="1008213"/>
                  </a:lnTo>
                  <a:lnTo>
                    <a:pt x="1351885" y="1062378"/>
                  </a:lnTo>
                  <a:lnTo>
                    <a:pt x="1639197" y="1062378"/>
                  </a:lnTo>
                  <a:lnTo>
                    <a:pt x="1639197" y="1117492"/>
                  </a:lnTo>
                  <a:lnTo>
                    <a:pt x="1652516" y="1117492"/>
                  </a:lnTo>
                  <a:lnTo>
                    <a:pt x="1652516" y="1171656"/>
                  </a:lnTo>
                  <a:lnTo>
                    <a:pt x="1666786" y="1171656"/>
                  </a:lnTo>
                  <a:lnTo>
                    <a:pt x="1666786" y="1226771"/>
                  </a:lnTo>
                  <a:lnTo>
                    <a:pt x="1789512" y="1226771"/>
                  </a:lnTo>
                  <a:lnTo>
                    <a:pt x="1793317" y="1226771"/>
                  </a:lnTo>
                  <a:lnTo>
                    <a:pt x="1806637" y="1226771"/>
                  </a:lnTo>
                  <a:lnTo>
                    <a:pt x="1813296" y="1226771"/>
                  </a:lnTo>
                  <a:lnTo>
                    <a:pt x="1943633" y="1226771"/>
                  </a:lnTo>
                  <a:lnTo>
                    <a:pt x="1954098" y="1226771"/>
                  </a:lnTo>
                  <a:lnTo>
                    <a:pt x="2213819" y="1226771"/>
                  </a:lnTo>
                  <a:lnTo>
                    <a:pt x="2245214" y="1226771"/>
                  </a:lnTo>
                  <a:lnTo>
                    <a:pt x="2268998" y="1226771"/>
                  </a:lnTo>
                  <a:lnTo>
                    <a:pt x="2268998" y="1342701"/>
                  </a:lnTo>
                  <a:lnTo>
                    <a:pt x="2539185" y="1342701"/>
                  </a:lnTo>
                  <a:lnTo>
                    <a:pt x="2552504" y="1342701"/>
                  </a:lnTo>
                  <a:lnTo>
                    <a:pt x="2560115" y="1342701"/>
                  </a:lnTo>
                  <a:lnTo>
                    <a:pt x="2699966" y="1342701"/>
                  </a:lnTo>
                  <a:lnTo>
                    <a:pt x="2850281" y="1342701"/>
                  </a:lnTo>
                  <a:lnTo>
                    <a:pt x="2909265" y="1342701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5" name="Freeform 230">
              <a:extLst>
                <a:ext uri="{FF2B5EF4-FFF2-40B4-BE49-F238E27FC236}">
                  <a16:creationId xmlns:a16="http://schemas.microsoft.com/office/drawing/2014/main" id="{55FFDC30-7C52-1CCC-0B66-C16A56FCCB79}"/>
                </a:ext>
              </a:extLst>
            </p:cNvPr>
            <p:cNvSpPr/>
            <p:nvPr/>
          </p:nvSpPr>
          <p:spPr>
            <a:xfrm>
              <a:off x="1106679" y="129993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6" name="Freeform 231">
              <a:extLst>
                <a:ext uri="{FF2B5EF4-FFF2-40B4-BE49-F238E27FC236}">
                  <a16:creationId xmlns:a16="http://schemas.microsoft.com/office/drawing/2014/main" id="{666C8BE3-5935-21B0-70A5-BB92AFA7C262}"/>
                </a:ext>
              </a:extLst>
            </p:cNvPr>
            <p:cNvSpPr/>
            <p:nvPr/>
          </p:nvSpPr>
          <p:spPr>
            <a:xfrm>
              <a:off x="1133318" y="127523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7" name="Freeform 232">
              <a:extLst>
                <a:ext uri="{FF2B5EF4-FFF2-40B4-BE49-F238E27FC236}">
                  <a16:creationId xmlns:a16="http://schemas.microsoft.com/office/drawing/2014/main" id="{12CF4E9F-BE5D-51BC-DEA2-AE34D13CD37C}"/>
                </a:ext>
              </a:extLst>
            </p:cNvPr>
            <p:cNvSpPr/>
            <p:nvPr/>
          </p:nvSpPr>
          <p:spPr>
            <a:xfrm>
              <a:off x="1160907" y="1299938"/>
              <a:ext cx="51373" cy="9502"/>
            </a:xfrm>
            <a:custGeom>
              <a:avLst/>
              <a:gdLst>
                <a:gd name="connsiteX0" fmla="*/ 51373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3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8" name="Freeform 233">
              <a:extLst>
                <a:ext uri="{FF2B5EF4-FFF2-40B4-BE49-F238E27FC236}">
                  <a16:creationId xmlns:a16="http://schemas.microsoft.com/office/drawing/2014/main" id="{A9194E01-1611-E77F-D090-5D68037AAA09}"/>
                </a:ext>
              </a:extLst>
            </p:cNvPr>
            <p:cNvSpPr/>
            <p:nvPr/>
          </p:nvSpPr>
          <p:spPr>
            <a:xfrm>
              <a:off x="1188497" y="127523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49" name="Freeform 234">
              <a:extLst>
                <a:ext uri="{FF2B5EF4-FFF2-40B4-BE49-F238E27FC236}">
                  <a16:creationId xmlns:a16="http://schemas.microsoft.com/office/drawing/2014/main" id="{3B9A776C-74D5-66E0-897F-1E063951F961}"/>
                </a:ext>
              </a:extLst>
            </p:cNvPr>
            <p:cNvSpPr/>
            <p:nvPr/>
          </p:nvSpPr>
          <p:spPr>
            <a:xfrm>
              <a:off x="1188497" y="129993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0" name="Freeform 235">
              <a:extLst>
                <a:ext uri="{FF2B5EF4-FFF2-40B4-BE49-F238E27FC236}">
                  <a16:creationId xmlns:a16="http://schemas.microsoft.com/office/drawing/2014/main" id="{5B5B1004-A6A7-FD8D-0CF7-AB40917B81F6}"/>
                </a:ext>
              </a:extLst>
            </p:cNvPr>
            <p:cNvSpPr/>
            <p:nvPr/>
          </p:nvSpPr>
          <p:spPr>
            <a:xfrm>
              <a:off x="1216086" y="127523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1" name="Freeform 236">
              <a:extLst>
                <a:ext uri="{FF2B5EF4-FFF2-40B4-BE49-F238E27FC236}">
                  <a16:creationId xmlns:a16="http://schemas.microsoft.com/office/drawing/2014/main" id="{F348901F-D254-D0A7-22C8-39FCC452D4FC}"/>
                </a:ext>
              </a:extLst>
            </p:cNvPr>
            <p:cNvSpPr/>
            <p:nvPr/>
          </p:nvSpPr>
          <p:spPr>
            <a:xfrm>
              <a:off x="1216086" y="137500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2" name="Freeform 237">
              <a:extLst>
                <a:ext uri="{FF2B5EF4-FFF2-40B4-BE49-F238E27FC236}">
                  <a16:creationId xmlns:a16="http://schemas.microsoft.com/office/drawing/2014/main" id="{86F85635-E8DF-C04A-C188-4FF048FE3339}"/>
                </a:ext>
              </a:extLst>
            </p:cNvPr>
            <p:cNvSpPr/>
            <p:nvPr/>
          </p:nvSpPr>
          <p:spPr>
            <a:xfrm>
              <a:off x="1243676" y="1351251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3" name="Freeform 238">
              <a:extLst>
                <a:ext uri="{FF2B5EF4-FFF2-40B4-BE49-F238E27FC236}">
                  <a16:creationId xmlns:a16="http://schemas.microsoft.com/office/drawing/2014/main" id="{93D1D663-29E6-1832-9B39-52CDE755CC7E}"/>
                </a:ext>
              </a:extLst>
            </p:cNvPr>
            <p:cNvSpPr/>
            <p:nvPr/>
          </p:nvSpPr>
          <p:spPr>
            <a:xfrm>
              <a:off x="1277925" y="145292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4" name="Freeform 239">
              <a:extLst>
                <a:ext uri="{FF2B5EF4-FFF2-40B4-BE49-F238E27FC236}">
                  <a16:creationId xmlns:a16="http://schemas.microsoft.com/office/drawing/2014/main" id="{7A9122AE-BC3C-316D-D9FA-CA09DF26B447}"/>
                </a:ext>
              </a:extLst>
            </p:cNvPr>
            <p:cNvSpPr/>
            <p:nvPr/>
          </p:nvSpPr>
          <p:spPr>
            <a:xfrm>
              <a:off x="1304563" y="142917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5" name="Freeform 240">
              <a:extLst>
                <a:ext uri="{FF2B5EF4-FFF2-40B4-BE49-F238E27FC236}">
                  <a16:creationId xmlns:a16="http://schemas.microsoft.com/office/drawing/2014/main" id="{0A05F509-6633-61C0-9A95-697C02E74C97}"/>
                </a:ext>
              </a:extLst>
            </p:cNvPr>
            <p:cNvSpPr/>
            <p:nvPr/>
          </p:nvSpPr>
          <p:spPr>
            <a:xfrm>
              <a:off x="1304563" y="1614470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6" name="Freeform 241">
              <a:extLst>
                <a:ext uri="{FF2B5EF4-FFF2-40B4-BE49-F238E27FC236}">
                  <a16:creationId xmlns:a16="http://schemas.microsoft.com/office/drawing/2014/main" id="{9047788F-F6AA-86BD-08FA-DA2D06509122}"/>
                </a:ext>
              </a:extLst>
            </p:cNvPr>
            <p:cNvSpPr/>
            <p:nvPr/>
          </p:nvSpPr>
          <p:spPr>
            <a:xfrm>
              <a:off x="1332152" y="1589764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7" name="Freeform 242">
              <a:extLst>
                <a:ext uri="{FF2B5EF4-FFF2-40B4-BE49-F238E27FC236}">
                  <a16:creationId xmlns:a16="http://schemas.microsoft.com/office/drawing/2014/main" id="{16872F04-28D4-B1B8-347B-EC24A4E6EEE0}"/>
                </a:ext>
              </a:extLst>
            </p:cNvPr>
            <p:cNvSpPr/>
            <p:nvPr/>
          </p:nvSpPr>
          <p:spPr>
            <a:xfrm>
              <a:off x="1400650" y="1737052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8" name="Freeform 243">
              <a:extLst>
                <a:ext uri="{FF2B5EF4-FFF2-40B4-BE49-F238E27FC236}">
                  <a16:creationId xmlns:a16="http://schemas.microsoft.com/office/drawing/2014/main" id="{25EB2872-560B-5BC9-999F-7AF3007ADB25}"/>
                </a:ext>
              </a:extLst>
            </p:cNvPr>
            <p:cNvSpPr/>
            <p:nvPr/>
          </p:nvSpPr>
          <p:spPr>
            <a:xfrm>
              <a:off x="1428240" y="1713296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59" name="Freeform 244">
              <a:extLst>
                <a:ext uri="{FF2B5EF4-FFF2-40B4-BE49-F238E27FC236}">
                  <a16:creationId xmlns:a16="http://schemas.microsoft.com/office/drawing/2014/main" id="{5CEE4BF4-6B45-A52C-D0BB-ADCE09C7753B}"/>
                </a:ext>
              </a:extLst>
            </p:cNvPr>
            <p:cNvSpPr/>
            <p:nvPr/>
          </p:nvSpPr>
          <p:spPr>
            <a:xfrm>
              <a:off x="1404456" y="1737052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0" name="Freeform 245">
              <a:extLst>
                <a:ext uri="{FF2B5EF4-FFF2-40B4-BE49-F238E27FC236}">
                  <a16:creationId xmlns:a16="http://schemas.microsoft.com/office/drawing/2014/main" id="{959A078F-F23F-93BA-E5BB-55E2A3663103}"/>
                </a:ext>
              </a:extLst>
            </p:cNvPr>
            <p:cNvSpPr/>
            <p:nvPr/>
          </p:nvSpPr>
          <p:spPr>
            <a:xfrm>
              <a:off x="1431094" y="1713296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1" name="Freeform 246">
              <a:extLst>
                <a:ext uri="{FF2B5EF4-FFF2-40B4-BE49-F238E27FC236}">
                  <a16:creationId xmlns:a16="http://schemas.microsoft.com/office/drawing/2014/main" id="{85C30E5B-D668-C10D-D6FE-9A37BDDE8BD1}"/>
                </a:ext>
              </a:extLst>
            </p:cNvPr>
            <p:cNvSpPr/>
            <p:nvPr/>
          </p:nvSpPr>
          <p:spPr>
            <a:xfrm>
              <a:off x="1507203" y="1863435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2" name="Freeform 247">
              <a:extLst>
                <a:ext uri="{FF2B5EF4-FFF2-40B4-BE49-F238E27FC236}">
                  <a16:creationId xmlns:a16="http://schemas.microsoft.com/office/drawing/2014/main" id="{FA21A325-6003-7015-B09A-9A2801C6ED95}"/>
                </a:ext>
              </a:extLst>
            </p:cNvPr>
            <p:cNvSpPr/>
            <p:nvPr/>
          </p:nvSpPr>
          <p:spPr>
            <a:xfrm>
              <a:off x="1533841" y="1839679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3" name="Freeform 248">
              <a:extLst>
                <a:ext uri="{FF2B5EF4-FFF2-40B4-BE49-F238E27FC236}">
                  <a16:creationId xmlns:a16="http://schemas.microsoft.com/office/drawing/2014/main" id="{9736A25D-6B76-9860-2C74-EC83178938E1}"/>
                </a:ext>
              </a:extLst>
            </p:cNvPr>
            <p:cNvSpPr/>
            <p:nvPr/>
          </p:nvSpPr>
          <p:spPr>
            <a:xfrm>
              <a:off x="1691767" y="1996470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4" name="Freeform 249">
              <a:extLst>
                <a:ext uri="{FF2B5EF4-FFF2-40B4-BE49-F238E27FC236}">
                  <a16:creationId xmlns:a16="http://schemas.microsoft.com/office/drawing/2014/main" id="{439F9B0C-C0F9-224A-7BB2-D349ADD08C2B}"/>
                </a:ext>
              </a:extLst>
            </p:cNvPr>
            <p:cNvSpPr/>
            <p:nvPr/>
          </p:nvSpPr>
          <p:spPr>
            <a:xfrm>
              <a:off x="1719357" y="1972714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5" name="Freeform 250">
              <a:extLst>
                <a:ext uri="{FF2B5EF4-FFF2-40B4-BE49-F238E27FC236}">
                  <a16:creationId xmlns:a16="http://schemas.microsoft.com/office/drawing/2014/main" id="{4359BA50-6948-02F4-97F4-4E3415B14528}"/>
                </a:ext>
              </a:extLst>
            </p:cNvPr>
            <p:cNvSpPr/>
            <p:nvPr/>
          </p:nvSpPr>
          <p:spPr>
            <a:xfrm>
              <a:off x="1698427" y="1996470"/>
              <a:ext cx="51373" cy="9502"/>
            </a:xfrm>
            <a:custGeom>
              <a:avLst/>
              <a:gdLst>
                <a:gd name="connsiteX0" fmla="*/ 51373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3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6" name="Freeform 251">
              <a:extLst>
                <a:ext uri="{FF2B5EF4-FFF2-40B4-BE49-F238E27FC236}">
                  <a16:creationId xmlns:a16="http://schemas.microsoft.com/office/drawing/2014/main" id="{8F885CC3-53E8-CA2C-6F90-F192A91C6621}"/>
                </a:ext>
              </a:extLst>
            </p:cNvPr>
            <p:cNvSpPr/>
            <p:nvPr/>
          </p:nvSpPr>
          <p:spPr>
            <a:xfrm>
              <a:off x="1726016" y="1972714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7" name="Freeform 252">
              <a:extLst>
                <a:ext uri="{FF2B5EF4-FFF2-40B4-BE49-F238E27FC236}">
                  <a16:creationId xmlns:a16="http://schemas.microsoft.com/office/drawing/2014/main" id="{FAC46F5F-D407-31CD-B4CA-C8D761591698}"/>
                </a:ext>
              </a:extLst>
            </p:cNvPr>
            <p:cNvSpPr/>
            <p:nvPr/>
          </p:nvSpPr>
          <p:spPr>
            <a:xfrm>
              <a:off x="1708892" y="1996470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8" name="Freeform 253">
              <a:extLst>
                <a:ext uri="{FF2B5EF4-FFF2-40B4-BE49-F238E27FC236}">
                  <a16:creationId xmlns:a16="http://schemas.microsoft.com/office/drawing/2014/main" id="{F6000CDF-7513-500B-6774-0C72556ADE14}"/>
                </a:ext>
              </a:extLst>
            </p:cNvPr>
            <p:cNvSpPr/>
            <p:nvPr/>
          </p:nvSpPr>
          <p:spPr>
            <a:xfrm>
              <a:off x="1736481" y="1972714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69" name="Freeform 254">
              <a:extLst>
                <a:ext uri="{FF2B5EF4-FFF2-40B4-BE49-F238E27FC236}">
                  <a16:creationId xmlns:a16="http://schemas.microsoft.com/office/drawing/2014/main" id="{F675A4E2-B178-53E6-CA6C-070751FEAFC1}"/>
                </a:ext>
              </a:extLst>
            </p:cNvPr>
            <p:cNvSpPr/>
            <p:nvPr/>
          </p:nvSpPr>
          <p:spPr>
            <a:xfrm>
              <a:off x="1985738" y="2092445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0" name="Freeform 255">
              <a:extLst>
                <a:ext uri="{FF2B5EF4-FFF2-40B4-BE49-F238E27FC236}">
                  <a16:creationId xmlns:a16="http://schemas.microsoft.com/office/drawing/2014/main" id="{9FB1B253-F8A8-1CFE-DE59-D21D91A54585}"/>
                </a:ext>
              </a:extLst>
            </p:cNvPr>
            <p:cNvSpPr/>
            <p:nvPr/>
          </p:nvSpPr>
          <p:spPr>
            <a:xfrm>
              <a:off x="2013327" y="2068689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1" name="Freeform 256">
              <a:extLst>
                <a:ext uri="{FF2B5EF4-FFF2-40B4-BE49-F238E27FC236}">
                  <a16:creationId xmlns:a16="http://schemas.microsoft.com/office/drawing/2014/main" id="{A5387318-5660-3508-1FA0-4152ECF3FB7D}"/>
                </a:ext>
              </a:extLst>
            </p:cNvPr>
            <p:cNvSpPr/>
            <p:nvPr/>
          </p:nvSpPr>
          <p:spPr>
            <a:xfrm>
              <a:off x="1992397" y="2092445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2" name="Freeform 257">
              <a:extLst>
                <a:ext uri="{FF2B5EF4-FFF2-40B4-BE49-F238E27FC236}">
                  <a16:creationId xmlns:a16="http://schemas.microsoft.com/office/drawing/2014/main" id="{706E52D5-4AAF-D080-500F-DF526E33A46C}"/>
                </a:ext>
              </a:extLst>
            </p:cNvPr>
            <p:cNvSpPr/>
            <p:nvPr/>
          </p:nvSpPr>
          <p:spPr>
            <a:xfrm>
              <a:off x="2019987" y="2068689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3" name="Freeform 258">
              <a:extLst>
                <a:ext uri="{FF2B5EF4-FFF2-40B4-BE49-F238E27FC236}">
                  <a16:creationId xmlns:a16="http://schemas.microsoft.com/office/drawing/2014/main" id="{D57F7184-C043-72F7-3BDE-A738AF9EE43E}"/>
                </a:ext>
              </a:extLst>
            </p:cNvPr>
            <p:cNvSpPr/>
            <p:nvPr/>
          </p:nvSpPr>
          <p:spPr>
            <a:xfrm>
              <a:off x="2153178" y="214375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4" name="Freeform 259">
              <a:extLst>
                <a:ext uri="{FF2B5EF4-FFF2-40B4-BE49-F238E27FC236}">
                  <a16:creationId xmlns:a16="http://schemas.microsoft.com/office/drawing/2014/main" id="{52B8B2AA-A404-0F3F-C20A-9D9EB550E513}"/>
                </a:ext>
              </a:extLst>
            </p:cNvPr>
            <p:cNvSpPr/>
            <p:nvPr/>
          </p:nvSpPr>
          <p:spPr>
            <a:xfrm>
              <a:off x="2180767" y="212000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5" name="Freeform 260">
              <a:extLst>
                <a:ext uri="{FF2B5EF4-FFF2-40B4-BE49-F238E27FC236}">
                  <a16:creationId xmlns:a16="http://schemas.microsoft.com/office/drawing/2014/main" id="{264351A4-0968-DDC8-13F1-089C632395BD}"/>
                </a:ext>
              </a:extLst>
            </p:cNvPr>
            <p:cNvSpPr/>
            <p:nvPr/>
          </p:nvSpPr>
          <p:spPr>
            <a:xfrm>
              <a:off x="2756341" y="2471594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6" name="Freeform 261">
              <a:extLst>
                <a:ext uri="{FF2B5EF4-FFF2-40B4-BE49-F238E27FC236}">
                  <a16:creationId xmlns:a16="http://schemas.microsoft.com/office/drawing/2014/main" id="{7B6518FD-0ED2-621B-0B26-B517B292BCF1}"/>
                </a:ext>
              </a:extLst>
            </p:cNvPr>
            <p:cNvSpPr/>
            <p:nvPr/>
          </p:nvSpPr>
          <p:spPr>
            <a:xfrm>
              <a:off x="2782979" y="2447838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7" name="Freeform 262">
              <a:extLst>
                <a:ext uri="{FF2B5EF4-FFF2-40B4-BE49-F238E27FC236}">
                  <a16:creationId xmlns:a16="http://schemas.microsoft.com/office/drawing/2014/main" id="{EB5D3D07-1701-C177-3099-BD0E5D4C138F}"/>
                </a:ext>
              </a:extLst>
            </p:cNvPr>
            <p:cNvSpPr/>
            <p:nvPr/>
          </p:nvSpPr>
          <p:spPr>
            <a:xfrm>
              <a:off x="2893337" y="2526708"/>
              <a:ext cx="50422" cy="9502"/>
            </a:xfrm>
            <a:custGeom>
              <a:avLst/>
              <a:gdLst>
                <a:gd name="connsiteX0" fmla="*/ 50422 w 50422"/>
                <a:gd name="connsiteY0" fmla="*/ 0 h 9502"/>
                <a:gd name="connsiteX1" fmla="*/ 0 w 50422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22" h="9502">
                  <a:moveTo>
                    <a:pt x="50422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8" name="Freeform 263">
              <a:extLst>
                <a:ext uri="{FF2B5EF4-FFF2-40B4-BE49-F238E27FC236}">
                  <a16:creationId xmlns:a16="http://schemas.microsoft.com/office/drawing/2014/main" id="{0C783849-DB9C-7F1D-C51F-18B8EBF328B8}"/>
                </a:ext>
              </a:extLst>
            </p:cNvPr>
            <p:cNvSpPr/>
            <p:nvPr/>
          </p:nvSpPr>
          <p:spPr>
            <a:xfrm>
              <a:off x="2919975" y="250295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79" name="Freeform 264">
              <a:extLst>
                <a:ext uri="{FF2B5EF4-FFF2-40B4-BE49-F238E27FC236}">
                  <a16:creationId xmlns:a16="http://schemas.microsoft.com/office/drawing/2014/main" id="{B7579200-3E65-566D-15FD-678FE5F77962}"/>
                </a:ext>
              </a:extLst>
            </p:cNvPr>
            <p:cNvSpPr/>
            <p:nvPr/>
          </p:nvSpPr>
          <p:spPr>
            <a:xfrm>
              <a:off x="2896191" y="2526708"/>
              <a:ext cx="51373" cy="9502"/>
            </a:xfrm>
            <a:custGeom>
              <a:avLst/>
              <a:gdLst>
                <a:gd name="connsiteX0" fmla="*/ 51373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3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0" name="Freeform 265">
              <a:extLst>
                <a:ext uri="{FF2B5EF4-FFF2-40B4-BE49-F238E27FC236}">
                  <a16:creationId xmlns:a16="http://schemas.microsoft.com/office/drawing/2014/main" id="{62981662-4BC6-D91A-5F45-D37A00C166B2}"/>
                </a:ext>
              </a:extLst>
            </p:cNvPr>
            <p:cNvSpPr/>
            <p:nvPr/>
          </p:nvSpPr>
          <p:spPr>
            <a:xfrm>
              <a:off x="2923781" y="250295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1" name="Freeform 266">
              <a:extLst>
                <a:ext uri="{FF2B5EF4-FFF2-40B4-BE49-F238E27FC236}">
                  <a16:creationId xmlns:a16="http://schemas.microsoft.com/office/drawing/2014/main" id="{2E4A041E-3395-9932-D611-0E483EF3DE82}"/>
                </a:ext>
              </a:extLst>
            </p:cNvPr>
            <p:cNvSpPr/>
            <p:nvPr/>
          </p:nvSpPr>
          <p:spPr>
            <a:xfrm>
              <a:off x="2910462" y="2526708"/>
              <a:ext cx="50422" cy="9502"/>
            </a:xfrm>
            <a:custGeom>
              <a:avLst/>
              <a:gdLst>
                <a:gd name="connsiteX0" fmla="*/ 50422 w 50422"/>
                <a:gd name="connsiteY0" fmla="*/ 0 h 9502"/>
                <a:gd name="connsiteX1" fmla="*/ 0 w 50422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22" h="9502">
                  <a:moveTo>
                    <a:pt x="50422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2" name="Freeform 267">
              <a:extLst>
                <a:ext uri="{FF2B5EF4-FFF2-40B4-BE49-F238E27FC236}">
                  <a16:creationId xmlns:a16="http://schemas.microsoft.com/office/drawing/2014/main" id="{67A63D99-506D-AD6B-5F03-344784CF3108}"/>
                </a:ext>
              </a:extLst>
            </p:cNvPr>
            <p:cNvSpPr/>
            <p:nvPr/>
          </p:nvSpPr>
          <p:spPr>
            <a:xfrm>
              <a:off x="2937100" y="250295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3" name="Freeform 268">
              <a:extLst>
                <a:ext uri="{FF2B5EF4-FFF2-40B4-BE49-F238E27FC236}">
                  <a16:creationId xmlns:a16="http://schemas.microsoft.com/office/drawing/2014/main" id="{43C56410-00F4-F391-877B-6159740375BB}"/>
                </a:ext>
              </a:extLst>
            </p:cNvPr>
            <p:cNvSpPr/>
            <p:nvPr/>
          </p:nvSpPr>
          <p:spPr>
            <a:xfrm>
              <a:off x="2917121" y="252670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4" name="Freeform 269">
              <a:extLst>
                <a:ext uri="{FF2B5EF4-FFF2-40B4-BE49-F238E27FC236}">
                  <a16:creationId xmlns:a16="http://schemas.microsoft.com/office/drawing/2014/main" id="{3AEFFEAD-4F2E-9863-5888-8683809B8ABC}"/>
                </a:ext>
              </a:extLst>
            </p:cNvPr>
            <p:cNvSpPr/>
            <p:nvPr/>
          </p:nvSpPr>
          <p:spPr>
            <a:xfrm>
              <a:off x="2943759" y="250295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5" name="Freeform 270">
              <a:extLst>
                <a:ext uri="{FF2B5EF4-FFF2-40B4-BE49-F238E27FC236}">
                  <a16:creationId xmlns:a16="http://schemas.microsoft.com/office/drawing/2014/main" id="{D77792A8-8839-A1BC-B429-668C2CC5B891}"/>
                </a:ext>
              </a:extLst>
            </p:cNvPr>
            <p:cNvSpPr/>
            <p:nvPr/>
          </p:nvSpPr>
          <p:spPr>
            <a:xfrm>
              <a:off x="3046507" y="252670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6" name="Freeform 271">
              <a:extLst>
                <a:ext uri="{FF2B5EF4-FFF2-40B4-BE49-F238E27FC236}">
                  <a16:creationId xmlns:a16="http://schemas.microsoft.com/office/drawing/2014/main" id="{218ED494-3963-BC34-2A14-C53EA99E9327}"/>
                </a:ext>
              </a:extLst>
            </p:cNvPr>
            <p:cNvSpPr/>
            <p:nvPr/>
          </p:nvSpPr>
          <p:spPr>
            <a:xfrm>
              <a:off x="3074096" y="250295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7" name="Freeform 272">
              <a:extLst>
                <a:ext uri="{FF2B5EF4-FFF2-40B4-BE49-F238E27FC236}">
                  <a16:creationId xmlns:a16="http://schemas.microsoft.com/office/drawing/2014/main" id="{F5EB3784-17E9-2079-BDBF-995CDD3FA79E}"/>
                </a:ext>
              </a:extLst>
            </p:cNvPr>
            <p:cNvSpPr/>
            <p:nvPr/>
          </p:nvSpPr>
          <p:spPr>
            <a:xfrm>
              <a:off x="3056972" y="252670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8" name="Freeform 273">
              <a:extLst>
                <a:ext uri="{FF2B5EF4-FFF2-40B4-BE49-F238E27FC236}">
                  <a16:creationId xmlns:a16="http://schemas.microsoft.com/office/drawing/2014/main" id="{07E2BCE5-45FD-9AC5-B63E-CC8E11B597F3}"/>
                </a:ext>
              </a:extLst>
            </p:cNvPr>
            <p:cNvSpPr/>
            <p:nvPr/>
          </p:nvSpPr>
          <p:spPr>
            <a:xfrm>
              <a:off x="3084561" y="250295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89" name="Freeform 274">
              <a:extLst>
                <a:ext uri="{FF2B5EF4-FFF2-40B4-BE49-F238E27FC236}">
                  <a16:creationId xmlns:a16="http://schemas.microsoft.com/office/drawing/2014/main" id="{4F30CE0F-7989-10B3-41AA-78063E6422BD}"/>
                </a:ext>
              </a:extLst>
            </p:cNvPr>
            <p:cNvSpPr/>
            <p:nvPr/>
          </p:nvSpPr>
          <p:spPr>
            <a:xfrm>
              <a:off x="3317645" y="252670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0" name="Freeform 275">
              <a:extLst>
                <a:ext uri="{FF2B5EF4-FFF2-40B4-BE49-F238E27FC236}">
                  <a16:creationId xmlns:a16="http://schemas.microsoft.com/office/drawing/2014/main" id="{06937591-42A7-A28D-A441-AB0CDC091429}"/>
                </a:ext>
              </a:extLst>
            </p:cNvPr>
            <p:cNvSpPr/>
            <p:nvPr/>
          </p:nvSpPr>
          <p:spPr>
            <a:xfrm>
              <a:off x="3344283" y="250295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1" name="Freeform 276">
              <a:extLst>
                <a:ext uri="{FF2B5EF4-FFF2-40B4-BE49-F238E27FC236}">
                  <a16:creationId xmlns:a16="http://schemas.microsoft.com/office/drawing/2014/main" id="{29019F53-8021-D3A7-80B2-47B274C9C67A}"/>
                </a:ext>
              </a:extLst>
            </p:cNvPr>
            <p:cNvSpPr/>
            <p:nvPr/>
          </p:nvSpPr>
          <p:spPr>
            <a:xfrm>
              <a:off x="3348088" y="2526708"/>
              <a:ext cx="51373" cy="9502"/>
            </a:xfrm>
            <a:custGeom>
              <a:avLst/>
              <a:gdLst>
                <a:gd name="connsiteX0" fmla="*/ 51373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3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2" name="Freeform 277">
              <a:extLst>
                <a:ext uri="{FF2B5EF4-FFF2-40B4-BE49-F238E27FC236}">
                  <a16:creationId xmlns:a16="http://schemas.microsoft.com/office/drawing/2014/main" id="{DE41BA91-10D9-E6D0-D76A-E170CAED67BC}"/>
                </a:ext>
              </a:extLst>
            </p:cNvPr>
            <p:cNvSpPr/>
            <p:nvPr/>
          </p:nvSpPr>
          <p:spPr>
            <a:xfrm>
              <a:off x="3375678" y="2502952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3" name="Freeform 278">
              <a:extLst>
                <a:ext uri="{FF2B5EF4-FFF2-40B4-BE49-F238E27FC236}">
                  <a16:creationId xmlns:a16="http://schemas.microsoft.com/office/drawing/2014/main" id="{42B97863-5781-A089-2A34-B2C8BC04EE8A}"/>
                </a:ext>
              </a:extLst>
            </p:cNvPr>
            <p:cNvSpPr/>
            <p:nvPr/>
          </p:nvSpPr>
          <p:spPr>
            <a:xfrm>
              <a:off x="3642059" y="2642639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4" name="Freeform 279">
              <a:extLst>
                <a:ext uri="{FF2B5EF4-FFF2-40B4-BE49-F238E27FC236}">
                  <a16:creationId xmlns:a16="http://schemas.microsoft.com/office/drawing/2014/main" id="{B40516A5-486D-2F8A-C3F1-C9B1FDA5ECB3}"/>
                </a:ext>
              </a:extLst>
            </p:cNvPr>
            <p:cNvSpPr/>
            <p:nvPr/>
          </p:nvSpPr>
          <p:spPr>
            <a:xfrm>
              <a:off x="3669649" y="2618883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5" name="Freeform 280">
              <a:extLst>
                <a:ext uri="{FF2B5EF4-FFF2-40B4-BE49-F238E27FC236}">
                  <a16:creationId xmlns:a16="http://schemas.microsoft.com/office/drawing/2014/main" id="{8C83057E-F389-FF3F-7742-F212CDFB9BEF}"/>
                </a:ext>
              </a:extLst>
            </p:cNvPr>
            <p:cNvSpPr/>
            <p:nvPr/>
          </p:nvSpPr>
          <p:spPr>
            <a:xfrm>
              <a:off x="3656330" y="2642639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6" name="Freeform 281">
              <a:extLst>
                <a:ext uri="{FF2B5EF4-FFF2-40B4-BE49-F238E27FC236}">
                  <a16:creationId xmlns:a16="http://schemas.microsoft.com/office/drawing/2014/main" id="{610D2AA9-8F9B-C13B-9A37-2B922E117CDE}"/>
                </a:ext>
              </a:extLst>
            </p:cNvPr>
            <p:cNvSpPr/>
            <p:nvPr/>
          </p:nvSpPr>
          <p:spPr>
            <a:xfrm>
              <a:off x="3682968" y="2618883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7" name="Freeform 282">
              <a:extLst>
                <a:ext uri="{FF2B5EF4-FFF2-40B4-BE49-F238E27FC236}">
                  <a16:creationId xmlns:a16="http://schemas.microsoft.com/office/drawing/2014/main" id="{C00B8C9E-6990-B231-5547-786BB2EB2A0C}"/>
                </a:ext>
              </a:extLst>
            </p:cNvPr>
            <p:cNvSpPr/>
            <p:nvPr/>
          </p:nvSpPr>
          <p:spPr>
            <a:xfrm>
              <a:off x="3662989" y="2642639"/>
              <a:ext cx="51373" cy="9502"/>
            </a:xfrm>
            <a:custGeom>
              <a:avLst/>
              <a:gdLst>
                <a:gd name="connsiteX0" fmla="*/ 51373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3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8" name="Freeform 283">
              <a:extLst>
                <a:ext uri="{FF2B5EF4-FFF2-40B4-BE49-F238E27FC236}">
                  <a16:creationId xmlns:a16="http://schemas.microsoft.com/office/drawing/2014/main" id="{CDAE71E4-D6DA-67CC-6EBD-DA4F2F5ACA54}"/>
                </a:ext>
              </a:extLst>
            </p:cNvPr>
            <p:cNvSpPr/>
            <p:nvPr/>
          </p:nvSpPr>
          <p:spPr>
            <a:xfrm>
              <a:off x="3690579" y="2618883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99" name="Freeform 284">
              <a:extLst>
                <a:ext uri="{FF2B5EF4-FFF2-40B4-BE49-F238E27FC236}">
                  <a16:creationId xmlns:a16="http://schemas.microsoft.com/office/drawing/2014/main" id="{2B0E3E98-BA9D-5CD6-A8B0-FB8577015AA7}"/>
                </a:ext>
              </a:extLst>
            </p:cNvPr>
            <p:cNvSpPr/>
            <p:nvPr/>
          </p:nvSpPr>
          <p:spPr>
            <a:xfrm>
              <a:off x="3802839" y="2642639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00" name="Freeform 285">
              <a:extLst>
                <a:ext uri="{FF2B5EF4-FFF2-40B4-BE49-F238E27FC236}">
                  <a16:creationId xmlns:a16="http://schemas.microsoft.com/office/drawing/2014/main" id="{61CDEBDE-3B55-AC74-875F-1A94D886094E}"/>
                </a:ext>
              </a:extLst>
            </p:cNvPr>
            <p:cNvSpPr/>
            <p:nvPr/>
          </p:nvSpPr>
          <p:spPr>
            <a:xfrm>
              <a:off x="3830429" y="2618883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01" name="Freeform 286">
              <a:extLst>
                <a:ext uri="{FF2B5EF4-FFF2-40B4-BE49-F238E27FC236}">
                  <a16:creationId xmlns:a16="http://schemas.microsoft.com/office/drawing/2014/main" id="{0E562A69-B89A-618F-D1DD-6285AEEBEBFF}"/>
                </a:ext>
              </a:extLst>
            </p:cNvPr>
            <p:cNvSpPr/>
            <p:nvPr/>
          </p:nvSpPr>
          <p:spPr>
            <a:xfrm>
              <a:off x="3954106" y="2642639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02" name="Freeform 287">
              <a:extLst>
                <a:ext uri="{FF2B5EF4-FFF2-40B4-BE49-F238E27FC236}">
                  <a16:creationId xmlns:a16="http://schemas.microsoft.com/office/drawing/2014/main" id="{F7CA867B-1012-17FF-E919-4C66BC833152}"/>
                </a:ext>
              </a:extLst>
            </p:cNvPr>
            <p:cNvSpPr/>
            <p:nvPr/>
          </p:nvSpPr>
          <p:spPr>
            <a:xfrm>
              <a:off x="3980744" y="2618883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03" name="Freeform 288">
              <a:extLst>
                <a:ext uri="{FF2B5EF4-FFF2-40B4-BE49-F238E27FC236}">
                  <a16:creationId xmlns:a16="http://schemas.microsoft.com/office/drawing/2014/main" id="{EE421C28-040C-D244-F09E-927E2FCDAD29}"/>
                </a:ext>
              </a:extLst>
            </p:cNvPr>
            <p:cNvSpPr/>
            <p:nvPr/>
          </p:nvSpPr>
          <p:spPr>
            <a:xfrm>
              <a:off x="3954106" y="2642639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04" name="Freeform 289">
              <a:extLst>
                <a:ext uri="{FF2B5EF4-FFF2-40B4-BE49-F238E27FC236}">
                  <a16:creationId xmlns:a16="http://schemas.microsoft.com/office/drawing/2014/main" id="{1A102F53-52BC-5BB3-DD83-EE2110556398}"/>
                </a:ext>
              </a:extLst>
            </p:cNvPr>
            <p:cNvSpPr/>
            <p:nvPr/>
          </p:nvSpPr>
          <p:spPr>
            <a:xfrm>
              <a:off x="3980744" y="2618883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05" name="Freeform 290">
              <a:extLst>
                <a:ext uri="{FF2B5EF4-FFF2-40B4-BE49-F238E27FC236}">
                  <a16:creationId xmlns:a16="http://schemas.microsoft.com/office/drawing/2014/main" id="{F7EEA5C4-272B-B7DD-0DBA-C848A44C91E8}"/>
                </a:ext>
              </a:extLst>
            </p:cNvPr>
            <p:cNvSpPr/>
            <p:nvPr/>
          </p:nvSpPr>
          <p:spPr>
            <a:xfrm>
              <a:off x="4012139" y="2642639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06" name="Freeform 291">
              <a:extLst>
                <a:ext uri="{FF2B5EF4-FFF2-40B4-BE49-F238E27FC236}">
                  <a16:creationId xmlns:a16="http://schemas.microsoft.com/office/drawing/2014/main" id="{51DDE012-38F3-D9B4-E20E-1D6F1BC7FDF5}"/>
                </a:ext>
              </a:extLst>
            </p:cNvPr>
            <p:cNvSpPr/>
            <p:nvPr/>
          </p:nvSpPr>
          <p:spPr>
            <a:xfrm>
              <a:off x="4039729" y="2618883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07" name="Freeform 292">
              <a:extLst>
                <a:ext uri="{FF2B5EF4-FFF2-40B4-BE49-F238E27FC236}">
                  <a16:creationId xmlns:a16="http://schemas.microsoft.com/office/drawing/2014/main" id="{24C24B0E-C9D0-5C57-DFDC-43AE3492F06B}"/>
                </a:ext>
              </a:extLst>
            </p:cNvPr>
            <p:cNvSpPr/>
            <p:nvPr/>
          </p:nvSpPr>
          <p:spPr>
            <a:xfrm>
              <a:off x="1108031" y="3437596"/>
              <a:ext cx="3182305" cy="9502"/>
            </a:xfrm>
            <a:custGeom>
              <a:avLst/>
              <a:gdLst>
                <a:gd name="connsiteX0" fmla="*/ 3182306 w 3182305"/>
                <a:gd name="connsiteY0" fmla="*/ 0 h 9502"/>
                <a:gd name="connsiteX1" fmla="*/ 0 w 3182305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2305" h="9502">
                  <a:moveTo>
                    <a:pt x="3182306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6E3CA-C4FB-E2E4-0B3F-5302744C5335}"/>
                </a:ext>
              </a:extLst>
            </p:cNvPr>
            <p:cNvSpPr txBox="1"/>
            <p:nvPr/>
          </p:nvSpPr>
          <p:spPr>
            <a:xfrm>
              <a:off x="842837" y="1209615"/>
              <a:ext cx="326051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100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6E3A3A8-3271-614F-C315-E62F6B97CFDB}"/>
                </a:ext>
              </a:extLst>
            </p:cNvPr>
            <p:cNvSpPr txBox="1"/>
            <p:nvPr/>
          </p:nvSpPr>
          <p:spPr>
            <a:xfrm>
              <a:off x="905354" y="1426349"/>
              <a:ext cx="263533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90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5D9493B-D025-6188-9252-44DB3625A1A0}"/>
                </a:ext>
              </a:extLst>
            </p:cNvPr>
            <p:cNvSpPr txBox="1"/>
            <p:nvPr/>
          </p:nvSpPr>
          <p:spPr>
            <a:xfrm>
              <a:off x="905354" y="1636974"/>
              <a:ext cx="263533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80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17219AC-93D1-63E5-2926-E16462554A6E}"/>
                </a:ext>
              </a:extLst>
            </p:cNvPr>
            <p:cNvSpPr txBox="1"/>
            <p:nvPr/>
          </p:nvSpPr>
          <p:spPr>
            <a:xfrm>
              <a:off x="905354" y="1853967"/>
              <a:ext cx="263533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70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16B4D4C-0729-63CB-D369-2519DAF72BED}"/>
                </a:ext>
              </a:extLst>
            </p:cNvPr>
            <p:cNvSpPr txBox="1"/>
            <p:nvPr/>
          </p:nvSpPr>
          <p:spPr>
            <a:xfrm>
              <a:off x="905354" y="2076656"/>
              <a:ext cx="263533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60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B37AA5D-673A-33F7-0D49-7DD769093740}"/>
                </a:ext>
              </a:extLst>
            </p:cNvPr>
            <p:cNvSpPr txBox="1"/>
            <p:nvPr/>
          </p:nvSpPr>
          <p:spPr>
            <a:xfrm>
              <a:off x="833541" y="2274560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50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BD7848A-FAD6-C019-4781-530C283E626D}"/>
                </a:ext>
              </a:extLst>
            </p:cNvPr>
            <p:cNvSpPr txBox="1"/>
            <p:nvPr/>
          </p:nvSpPr>
          <p:spPr>
            <a:xfrm>
              <a:off x="833541" y="2498373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40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7DD6ACD-D4F0-AC12-3F4A-CF4EB9DA039E}"/>
                </a:ext>
              </a:extLst>
            </p:cNvPr>
            <p:cNvSpPr txBox="1"/>
            <p:nvPr/>
          </p:nvSpPr>
          <p:spPr>
            <a:xfrm>
              <a:off x="833541" y="2714223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30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5CF516B-DF47-E754-BB8E-2D2C0C735CD8}"/>
                </a:ext>
              </a:extLst>
            </p:cNvPr>
            <p:cNvSpPr txBox="1"/>
            <p:nvPr/>
          </p:nvSpPr>
          <p:spPr>
            <a:xfrm>
              <a:off x="833541" y="2933146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20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AD6F39D3-1A0B-AA38-F7C2-B1E53D772AA2}"/>
                </a:ext>
              </a:extLst>
            </p:cNvPr>
            <p:cNvSpPr txBox="1"/>
            <p:nvPr/>
          </p:nvSpPr>
          <p:spPr>
            <a:xfrm>
              <a:off x="833541" y="3152371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10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8EC63F2-B9EA-740B-1B8C-F034E000F125}"/>
                </a:ext>
              </a:extLst>
            </p:cNvPr>
            <p:cNvSpPr txBox="1"/>
            <p:nvPr/>
          </p:nvSpPr>
          <p:spPr>
            <a:xfrm>
              <a:off x="833541" y="3351626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77CFC4F-C8C0-1ECA-AE38-2E80EB01AE67}"/>
                </a:ext>
              </a:extLst>
            </p:cNvPr>
            <p:cNvSpPr txBox="1"/>
            <p:nvPr/>
          </p:nvSpPr>
          <p:spPr>
            <a:xfrm rot="16200000">
              <a:off x="81611" y="2182681"/>
              <a:ext cx="146304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Progression-free survival, %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D37789C-88E5-7C27-5A24-19F993375008}"/>
                </a:ext>
              </a:extLst>
            </p:cNvPr>
            <p:cNvSpPr txBox="1"/>
            <p:nvPr/>
          </p:nvSpPr>
          <p:spPr>
            <a:xfrm>
              <a:off x="962710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0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59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83434BC-6CD9-65BA-DBCC-A603356EFDDE}"/>
                </a:ext>
              </a:extLst>
            </p:cNvPr>
            <p:cNvSpPr txBox="1"/>
            <p:nvPr/>
          </p:nvSpPr>
          <p:spPr>
            <a:xfrm>
              <a:off x="1185288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45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66C0EF6-9A28-7ECE-D72A-1FCFB16D8D64}"/>
                </a:ext>
              </a:extLst>
            </p:cNvPr>
            <p:cNvSpPr txBox="1"/>
            <p:nvPr/>
          </p:nvSpPr>
          <p:spPr>
            <a:xfrm>
              <a:off x="1402550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8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36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211A71D-8114-14D3-28D2-62DF7759B1FA}"/>
                </a:ext>
              </a:extLst>
            </p:cNvPr>
            <p:cNvSpPr txBox="1"/>
            <p:nvPr/>
          </p:nvSpPr>
          <p:spPr>
            <a:xfrm>
              <a:off x="1619809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12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30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6FFDA50-0C2F-E1E7-E442-C256F517F52E}"/>
                </a:ext>
              </a:extLst>
            </p:cNvPr>
            <p:cNvSpPr txBox="1"/>
            <p:nvPr/>
          </p:nvSpPr>
          <p:spPr>
            <a:xfrm>
              <a:off x="1837070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16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28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2C1E90F-F68A-452C-C504-7F7C2D1C7169}"/>
                </a:ext>
              </a:extLst>
            </p:cNvPr>
            <p:cNvSpPr txBox="1"/>
            <p:nvPr/>
          </p:nvSpPr>
          <p:spPr>
            <a:xfrm>
              <a:off x="2059648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20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23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9C51CDF-8668-6645-9E77-0AD23D44495D}"/>
                </a:ext>
              </a:extLst>
            </p:cNvPr>
            <p:cNvSpPr txBox="1"/>
            <p:nvPr/>
          </p:nvSpPr>
          <p:spPr>
            <a:xfrm>
              <a:off x="2266276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24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22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E86768-4E81-24DA-54F8-BEC9664BF1BB}"/>
                </a:ext>
              </a:extLst>
            </p:cNvPr>
            <p:cNvSpPr txBox="1"/>
            <p:nvPr/>
          </p:nvSpPr>
          <p:spPr>
            <a:xfrm>
              <a:off x="2488852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28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20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BDD0E5D-161C-996C-7626-BDCD03E2F7EA}"/>
                </a:ext>
              </a:extLst>
            </p:cNvPr>
            <p:cNvSpPr txBox="1"/>
            <p:nvPr/>
          </p:nvSpPr>
          <p:spPr>
            <a:xfrm>
              <a:off x="2706113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32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16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76153B8-6928-56D6-AB4A-B03D6368CC3B}"/>
                </a:ext>
              </a:extLst>
            </p:cNvPr>
            <p:cNvSpPr txBox="1"/>
            <p:nvPr/>
          </p:nvSpPr>
          <p:spPr>
            <a:xfrm>
              <a:off x="2923374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36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10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0FC9862-5767-69B3-435D-634F113ECBED}"/>
                </a:ext>
              </a:extLst>
            </p:cNvPr>
            <p:cNvSpPr txBox="1"/>
            <p:nvPr/>
          </p:nvSpPr>
          <p:spPr>
            <a:xfrm>
              <a:off x="3140636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40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10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3AD19EA-019C-D324-FACF-00778C7CD1AF}"/>
                </a:ext>
              </a:extLst>
            </p:cNvPr>
            <p:cNvSpPr txBox="1"/>
            <p:nvPr/>
          </p:nvSpPr>
          <p:spPr>
            <a:xfrm>
              <a:off x="3352582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44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7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7067621-0621-AEEE-823A-700CFFFE7CDC}"/>
                </a:ext>
              </a:extLst>
            </p:cNvPr>
            <p:cNvSpPr txBox="1"/>
            <p:nvPr/>
          </p:nvSpPr>
          <p:spPr>
            <a:xfrm>
              <a:off x="3575157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48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4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7943FCC-E88F-116F-028F-31F89F4A41F5}"/>
                </a:ext>
              </a:extLst>
            </p:cNvPr>
            <p:cNvSpPr txBox="1"/>
            <p:nvPr/>
          </p:nvSpPr>
          <p:spPr>
            <a:xfrm>
              <a:off x="3792418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52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D6B531D-B48F-7B8B-2C52-D58D1C522229}"/>
                </a:ext>
              </a:extLst>
            </p:cNvPr>
            <p:cNvSpPr txBox="1"/>
            <p:nvPr/>
          </p:nvSpPr>
          <p:spPr>
            <a:xfrm>
              <a:off x="4007365" y="3455612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56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0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088A450-B385-685C-B2B6-5E0B68693F12}"/>
                </a:ext>
              </a:extLst>
            </p:cNvPr>
            <p:cNvSpPr txBox="1"/>
            <p:nvPr/>
          </p:nvSpPr>
          <p:spPr>
            <a:xfrm>
              <a:off x="2084032" y="3593532"/>
              <a:ext cx="132461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Months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1DE3B7C-CDF9-9BAD-22EC-2E1895B5E63F}"/>
                </a:ext>
              </a:extLst>
            </p:cNvPr>
            <p:cNvSpPr txBox="1"/>
            <p:nvPr/>
          </p:nvSpPr>
          <p:spPr>
            <a:xfrm>
              <a:off x="370702" y="3635771"/>
              <a:ext cx="13246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No. at risk</a:t>
              </a:r>
            </a:p>
            <a:p>
              <a:r>
                <a:rPr lang="en-US" sz="1100" dirty="0"/>
                <a:t>Treatment naive</a:t>
              </a: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C7D70A46-070D-2617-222B-3A5FC7C6F518}"/>
              </a:ext>
            </a:extLst>
          </p:cNvPr>
          <p:cNvSpPr txBox="1"/>
          <p:nvPr/>
        </p:nvSpPr>
        <p:spPr>
          <a:xfrm>
            <a:off x="8352357" y="1379191"/>
            <a:ext cx="2103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ln/>
                <a:solidFill>
                  <a:srgbClr val="000000"/>
                </a:solidFill>
                <a:ea typeface="Noto Sans"/>
                <a:cs typeface="Noto Sans"/>
                <a:sym typeface="Noto Sans"/>
                <a:rtl val="0"/>
              </a:rPr>
              <a:t>Previously treated (n=39)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C8A36E-29D3-16A1-CA9C-9C18B0AC4F62}"/>
              </a:ext>
            </a:extLst>
          </p:cNvPr>
          <p:cNvGrpSpPr/>
          <p:nvPr/>
        </p:nvGrpSpPr>
        <p:grpSpPr>
          <a:xfrm>
            <a:off x="6304784" y="1836333"/>
            <a:ext cx="5347997" cy="3758080"/>
            <a:chOff x="4728588" y="1220501"/>
            <a:chExt cx="4010998" cy="2818561"/>
          </a:xfrm>
        </p:grpSpPr>
        <p:sp>
          <p:nvSpPr>
            <p:cNvPr id="228" name="Freeform 197">
              <a:extLst>
                <a:ext uri="{FF2B5EF4-FFF2-40B4-BE49-F238E27FC236}">
                  <a16:creationId xmlns:a16="http://schemas.microsoft.com/office/drawing/2014/main" id="{0978B3BC-A0BD-3448-EB4B-973A0916F0A1}"/>
                </a:ext>
              </a:extLst>
            </p:cNvPr>
            <p:cNvSpPr/>
            <p:nvPr/>
          </p:nvSpPr>
          <p:spPr>
            <a:xfrm>
              <a:off x="5522053" y="1228638"/>
              <a:ext cx="9513" cy="2249237"/>
            </a:xfrm>
            <a:custGeom>
              <a:avLst/>
              <a:gdLst>
                <a:gd name="connsiteX0" fmla="*/ 0 w 9513"/>
                <a:gd name="connsiteY0" fmla="*/ 2249238 h 2249237"/>
                <a:gd name="connsiteX1" fmla="*/ 0 w 9513"/>
                <a:gd name="connsiteY1" fmla="*/ 0 h 224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2249237">
                  <a:moveTo>
                    <a:pt x="0" y="2249238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0" name="Freeform 109">
              <a:extLst>
                <a:ext uri="{FF2B5EF4-FFF2-40B4-BE49-F238E27FC236}">
                  <a16:creationId xmlns:a16="http://schemas.microsoft.com/office/drawing/2014/main" id="{92DD5AC7-A6F6-BB91-7A8D-14ECC8AAC5FF}"/>
                </a:ext>
              </a:extLst>
            </p:cNvPr>
            <p:cNvSpPr/>
            <p:nvPr/>
          </p:nvSpPr>
          <p:spPr>
            <a:xfrm>
              <a:off x="5430963" y="2378253"/>
              <a:ext cx="3183257" cy="9502"/>
            </a:xfrm>
            <a:custGeom>
              <a:avLst/>
              <a:gdLst>
                <a:gd name="connsiteX0" fmla="*/ 0 w 3183257"/>
                <a:gd name="connsiteY0" fmla="*/ 0 h 9502"/>
                <a:gd name="connsiteX1" fmla="*/ 3183257 w 3183257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3257" h="9502">
                  <a:moveTo>
                    <a:pt x="0" y="0"/>
                  </a:moveTo>
                  <a:lnTo>
                    <a:pt x="3183257" y="0"/>
                  </a:lnTo>
                </a:path>
              </a:pathLst>
            </a:custGeom>
            <a:ln w="12700" cap="flat">
              <a:solidFill>
                <a:srgbClr val="808080"/>
              </a:solidFill>
              <a:custDash>
                <a:ds d="0" sp="0"/>
                <a:ds d="82500" sp="82500"/>
              </a:custDash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2" name="Freeform 111">
              <a:extLst>
                <a:ext uri="{FF2B5EF4-FFF2-40B4-BE49-F238E27FC236}">
                  <a16:creationId xmlns:a16="http://schemas.microsoft.com/office/drawing/2014/main" id="{ED0B9BED-D1E4-EC06-CBCB-9A68AD33EAD6}"/>
                </a:ext>
              </a:extLst>
            </p:cNvPr>
            <p:cNvSpPr/>
            <p:nvPr/>
          </p:nvSpPr>
          <p:spPr>
            <a:xfrm>
              <a:off x="5498269" y="3239178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3" name="Freeform 112">
              <a:extLst>
                <a:ext uri="{FF2B5EF4-FFF2-40B4-BE49-F238E27FC236}">
                  <a16:creationId xmlns:a16="http://schemas.microsoft.com/office/drawing/2014/main" id="{BCF4DBAB-518C-71DE-A912-A7851E1979EA}"/>
                </a:ext>
              </a:extLst>
            </p:cNvPr>
            <p:cNvSpPr/>
            <p:nvPr/>
          </p:nvSpPr>
          <p:spPr>
            <a:xfrm>
              <a:off x="5498269" y="3023471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4" name="Freeform 113">
              <a:extLst>
                <a:ext uri="{FF2B5EF4-FFF2-40B4-BE49-F238E27FC236}">
                  <a16:creationId xmlns:a16="http://schemas.microsoft.com/office/drawing/2014/main" id="{524867A4-892F-47B3-3646-1C0E43F25380}"/>
                </a:ext>
              </a:extLst>
            </p:cNvPr>
            <p:cNvSpPr/>
            <p:nvPr/>
          </p:nvSpPr>
          <p:spPr>
            <a:xfrm>
              <a:off x="5498269" y="2808715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5" name="Freeform 114">
              <a:extLst>
                <a:ext uri="{FF2B5EF4-FFF2-40B4-BE49-F238E27FC236}">
                  <a16:creationId xmlns:a16="http://schemas.microsoft.com/office/drawing/2014/main" id="{BC9D59B8-5B54-A045-7C84-D2842FB99A73}"/>
                </a:ext>
              </a:extLst>
            </p:cNvPr>
            <p:cNvSpPr/>
            <p:nvPr/>
          </p:nvSpPr>
          <p:spPr>
            <a:xfrm>
              <a:off x="5498269" y="2593009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6" name="Freeform 115">
              <a:extLst>
                <a:ext uri="{FF2B5EF4-FFF2-40B4-BE49-F238E27FC236}">
                  <a16:creationId xmlns:a16="http://schemas.microsoft.com/office/drawing/2014/main" id="{8B07ECE5-5282-473B-5AF5-5DF49529979E}"/>
                </a:ext>
              </a:extLst>
            </p:cNvPr>
            <p:cNvSpPr/>
            <p:nvPr/>
          </p:nvSpPr>
          <p:spPr>
            <a:xfrm>
              <a:off x="5498269" y="2378253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7" name="Freeform 116">
              <a:extLst>
                <a:ext uri="{FF2B5EF4-FFF2-40B4-BE49-F238E27FC236}">
                  <a16:creationId xmlns:a16="http://schemas.microsoft.com/office/drawing/2014/main" id="{47BA9E80-4653-8EE6-559C-9A47445E37B5}"/>
                </a:ext>
              </a:extLst>
            </p:cNvPr>
            <p:cNvSpPr/>
            <p:nvPr/>
          </p:nvSpPr>
          <p:spPr>
            <a:xfrm>
              <a:off x="5498269" y="2162546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8" name="Freeform 117">
              <a:extLst>
                <a:ext uri="{FF2B5EF4-FFF2-40B4-BE49-F238E27FC236}">
                  <a16:creationId xmlns:a16="http://schemas.microsoft.com/office/drawing/2014/main" id="{BBDA480C-5236-7273-2C3F-C73E041DF443}"/>
                </a:ext>
              </a:extLst>
            </p:cNvPr>
            <p:cNvSpPr/>
            <p:nvPr/>
          </p:nvSpPr>
          <p:spPr>
            <a:xfrm>
              <a:off x="5498269" y="1950641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49" name="Freeform 118">
              <a:extLst>
                <a:ext uri="{FF2B5EF4-FFF2-40B4-BE49-F238E27FC236}">
                  <a16:creationId xmlns:a16="http://schemas.microsoft.com/office/drawing/2014/main" id="{C631DA64-C5AC-5F33-3C88-6CC5F3D70D6D}"/>
                </a:ext>
              </a:extLst>
            </p:cNvPr>
            <p:cNvSpPr/>
            <p:nvPr/>
          </p:nvSpPr>
          <p:spPr>
            <a:xfrm>
              <a:off x="5498269" y="1734935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0" name="Freeform 119">
              <a:extLst>
                <a:ext uri="{FF2B5EF4-FFF2-40B4-BE49-F238E27FC236}">
                  <a16:creationId xmlns:a16="http://schemas.microsoft.com/office/drawing/2014/main" id="{C2F6A2B8-78D7-2B18-D5AF-905DC0AAF4A4}"/>
                </a:ext>
              </a:extLst>
            </p:cNvPr>
            <p:cNvSpPr/>
            <p:nvPr/>
          </p:nvSpPr>
          <p:spPr>
            <a:xfrm>
              <a:off x="5498269" y="1520179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1" name="Freeform 120">
              <a:extLst>
                <a:ext uri="{FF2B5EF4-FFF2-40B4-BE49-F238E27FC236}">
                  <a16:creationId xmlns:a16="http://schemas.microsoft.com/office/drawing/2014/main" id="{1AFD2EEC-D354-CFF2-4BE4-0D08F2404067}"/>
                </a:ext>
              </a:extLst>
            </p:cNvPr>
            <p:cNvSpPr/>
            <p:nvPr/>
          </p:nvSpPr>
          <p:spPr>
            <a:xfrm>
              <a:off x="5498269" y="1304472"/>
              <a:ext cx="20929" cy="9502"/>
            </a:xfrm>
            <a:custGeom>
              <a:avLst/>
              <a:gdLst>
                <a:gd name="connsiteX0" fmla="*/ 20930 w 20929"/>
                <a:gd name="connsiteY0" fmla="*/ 0 h 9502"/>
                <a:gd name="connsiteX1" fmla="*/ 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20930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3" name="Freeform 122">
              <a:extLst>
                <a:ext uri="{FF2B5EF4-FFF2-40B4-BE49-F238E27FC236}">
                  <a16:creationId xmlns:a16="http://schemas.microsoft.com/office/drawing/2014/main" id="{0BF23A98-B1CC-A6EE-300A-DE7511C32866}"/>
                </a:ext>
              </a:extLst>
            </p:cNvPr>
            <p:cNvSpPr/>
            <p:nvPr/>
          </p:nvSpPr>
          <p:spPr>
            <a:xfrm>
              <a:off x="5743009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4" name="Freeform 123">
              <a:extLst>
                <a:ext uri="{FF2B5EF4-FFF2-40B4-BE49-F238E27FC236}">
                  <a16:creationId xmlns:a16="http://schemas.microsoft.com/office/drawing/2014/main" id="{2027811D-A488-E28E-68C2-58BFB9F63EF0}"/>
                </a:ext>
              </a:extLst>
            </p:cNvPr>
            <p:cNvSpPr/>
            <p:nvPr/>
          </p:nvSpPr>
          <p:spPr>
            <a:xfrm>
              <a:off x="5958017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5" name="Freeform 124">
              <a:extLst>
                <a:ext uri="{FF2B5EF4-FFF2-40B4-BE49-F238E27FC236}">
                  <a16:creationId xmlns:a16="http://schemas.microsoft.com/office/drawing/2014/main" id="{4C279A14-205F-B98E-972E-F9301C2784B1}"/>
                </a:ext>
              </a:extLst>
            </p:cNvPr>
            <p:cNvSpPr/>
            <p:nvPr/>
          </p:nvSpPr>
          <p:spPr>
            <a:xfrm>
              <a:off x="6177782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6" name="Freeform 125">
              <a:extLst>
                <a:ext uri="{FF2B5EF4-FFF2-40B4-BE49-F238E27FC236}">
                  <a16:creationId xmlns:a16="http://schemas.microsoft.com/office/drawing/2014/main" id="{C5FB5108-8E13-0796-BDF4-2528D6E989B8}"/>
                </a:ext>
              </a:extLst>
            </p:cNvPr>
            <p:cNvSpPr/>
            <p:nvPr/>
          </p:nvSpPr>
          <p:spPr>
            <a:xfrm>
              <a:off x="6392790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7" name="Freeform 126">
              <a:extLst>
                <a:ext uri="{FF2B5EF4-FFF2-40B4-BE49-F238E27FC236}">
                  <a16:creationId xmlns:a16="http://schemas.microsoft.com/office/drawing/2014/main" id="{3FCBB186-10B6-433E-40BA-C462287540D5}"/>
                </a:ext>
              </a:extLst>
            </p:cNvPr>
            <p:cNvSpPr/>
            <p:nvPr/>
          </p:nvSpPr>
          <p:spPr>
            <a:xfrm>
              <a:off x="6611603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8" name="Freeform 127">
              <a:extLst>
                <a:ext uri="{FF2B5EF4-FFF2-40B4-BE49-F238E27FC236}">
                  <a16:creationId xmlns:a16="http://schemas.microsoft.com/office/drawing/2014/main" id="{C5032783-7BBA-42F8-66D3-6F7017933B95}"/>
                </a:ext>
              </a:extLst>
            </p:cNvPr>
            <p:cNvSpPr/>
            <p:nvPr/>
          </p:nvSpPr>
          <p:spPr>
            <a:xfrm>
              <a:off x="6827562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59" name="Freeform 128">
              <a:extLst>
                <a:ext uri="{FF2B5EF4-FFF2-40B4-BE49-F238E27FC236}">
                  <a16:creationId xmlns:a16="http://schemas.microsoft.com/office/drawing/2014/main" id="{A8993686-ECD3-71F5-F510-B7C21341A707}"/>
                </a:ext>
              </a:extLst>
            </p:cNvPr>
            <p:cNvSpPr/>
            <p:nvPr/>
          </p:nvSpPr>
          <p:spPr>
            <a:xfrm>
              <a:off x="7046375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0" name="Freeform 129">
              <a:extLst>
                <a:ext uri="{FF2B5EF4-FFF2-40B4-BE49-F238E27FC236}">
                  <a16:creationId xmlns:a16="http://schemas.microsoft.com/office/drawing/2014/main" id="{30DA5DE7-27B6-E4CA-7CD1-8C872601D296}"/>
                </a:ext>
              </a:extLst>
            </p:cNvPr>
            <p:cNvSpPr/>
            <p:nvPr/>
          </p:nvSpPr>
          <p:spPr>
            <a:xfrm>
              <a:off x="7262335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1" name="Freeform 130">
              <a:extLst>
                <a:ext uri="{FF2B5EF4-FFF2-40B4-BE49-F238E27FC236}">
                  <a16:creationId xmlns:a16="http://schemas.microsoft.com/office/drawing/2014/main" id="{7209BFF9-C212-137C-0C12-8E5B3CCD530D}"/>
                </a:ext>
              </a:extLst>
            </p:cNvPr>
            <p:cNvSpPr/>
            <p:nvPr/>
          </p:nvSpPr>
          <p:spPr>
            <a:xfrm>
              <a:off x="7481148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2" name="Freeform 131">
              <a:extLst>
                <a:ext uri="{FF2B5EF4-FFF2-40B4-BE49-F238E27FC236}">
                  <a16:creationId xmlns:a16="http://schemas.microsoft.com/office/drawing/2014/main" id="{4766830D-3C98-2113-FE5E-21F2ECA81393}"/>
                </a:ext>
              </a:extLst>
            </p:cNvPr>
            <p:cNvSpPr/>
            <p:nvPr/>
          </p:nvSpPr>
          <p:spPr>
            <a:xfrm>
              <a:off x="7697107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3" name="Freeform 132">
              <a:extLst>
                <a:ext uri="{FF2B5EF4-FFF2-40B4-BE49-F238E27FC236}">
                  <a16:creationId xmlns:a16="http://schemas.microsoft.com/office/drawing/2014/main" id="{60FC1D6E-E5B4-7CA0-7F10-88A95C6BF4B1}"/>
                </a:ext>
              </a:extLst>
            </p:cNvPr>
            <p:cNvSpPr/>
            <p:nvPr/>
          </p:nvSpPr>
          <p:spPr>
            <a:xfrm>
              <a:off x="7915920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4" name="Freeform 133">
              <a:extLst>
                <a:ext uri="{FF2B5EF4-FFF2-40B4-BE49-F238E27FC236}">
                  <a16:creationId xmlns:a16="http://schemas.microsoft.com/office/drawing/2014/main" id="{E0858593-A834-72B3-18DF-310719847483}"/>
                </a:ext>
              </a:extLst>
            </p:cNvPr>
            <p:cNvSpPr/>
            <p:nvPr/>
          </p:nvSpPr>
          <p:spPr>
            <a:xfrm>
              <a:off x="8131879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5" name="Freeform 134">
              <a:extLst>
                <a:ext uri="{FF2B5EF4-FFF2-40B4-BE49-F238E27FC236}">
                  <a16:creationId xmlns:a16="http://schemas.microsoft.com/office/drawing/2014/main" id="{A930BF27-E190-F439-6B4C-92290B9587D7}"/>
                </a:ext>
              </a:extLst>
            </p:cNvPr>
            <p:cNvSpPr/>
            <p:nvPr/>
          </p:nvSpPr>
          <p:spPr>
            <a:xfrm>
              <a:off x="8350693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6" name="Freeform 135">
              <a:extLst>
                <a:ext uri="{FF2B5EF4-FFF2-40B4-BE49-F238E27FC236}">
                  <a16:creationId xmlns:a16="http://schemas.microsoft.com/office/drawing/2014/main" id="{BAF65BEA-B0A4-F6C5-9716-90ED39B625A6}"/>
                </a:ext>
              </a:extLst>
            </p:cNvPr>
            <p:cNvSpPr/>
            <p:nvPr/>
          </p:nvSpPr>
          <p:spPr>
            <a:xfrm>
              <a:off x="8566652" y="3452700"/>
              <a:ext cx="9513" cy="27432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7" name="Freeform 136">
              <a:extLst>
                <a:ext uri="{FF2B5EF4-FFF2-40B4-BE49-F238E27FC236}">
                  <a16:creationId xmlns:a16="http://schemas.microsoft.com/office/drawing/2014/main" id="{16A0FC02-C489-E4B3-8A2A-80D299DF357C}"/>
                </a:ext>
              </a:extLst>
            </p:cNvPr>
            <p:cNvSpPr/>
            <p:nvPr/>
          </p:nvSpPr>
          <p:spPr>
            <a:xfrm>
              <a:off x="5523245" y="1304472"/>
              <a:ext cx="3805" cy="9502"/>
            </a:xfrm>
            <a:custGeom>
              <a:avLst/>
              <a:gdLst>
                <a:gd name="connsiteX0" fmla="*/ 0 w 3805"/>
                <a:gd name="connsiteY0" fmla="*/ 0 h 9502"/>
                <a:gd name="connsiteX1" fmla="*/ 3805 w 3805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5" h="9502">
                  <a:moveTo>
                    <a:pt x="0" y="0"/>
                  </a:moveTo>
                  <a:lnTo>
                    <a:pt x="3805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8" name="Freeform 137">
              <a:extLst>
                <a:ext uri="{FF2B5EF4-FFF2-40B4-BE49-F238E27FC236}">
                  <a16:creationId xmlns:a16="http://schemas.microsoft.com/office/drawing/2014/main" id="{EA2F2700-B768-ADB1-A1BF-EE27DB557DEF}"/>
                </a:ext>
              </a:extLst>
            </p:cNvPr>
            <p:cNvSpPr/>
            <p:nvPr/>
          </p:nvSpPr>
          <p:spPr>
            <a:xfrm>
              <a:off x="5527050" y="1304472"/>
              <a:ext cx="23784" cy="9502"/>
            </a:xfrm>
            <a:custGeom>
              <a:avLst/>
              <a:gdLst>
                <a:gd name="connsiteX0" fmla="*/ 0 w 23784"/>
                <a:gd name="connsiteY0" fmla="*/ 0 h 9502"/>
                <a:gd name="connsiteX1" fmla="*/ 23784 w 23784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84" h="9502">
                  <a:moveTo>
                    <a:pt x="0" y="0"/>
                  </a:moveTo>
                  <a:lnTo>
                    <a:pt x="23784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69" name="Freeform 138">
              <a:extLst>
                <a:ext uri="{FF2B5EF4-FFF2-40B4-BE49-F238E27FC236}">
                  <a16:creationId xmlns:a16="http://schemas.microsoft.com/office/drawing/2014/main" id="{5480AC6A-4DD2-2334-D15F-FAC639AE07E4}"/>
                </a:ext>
              </a:extLst>
            </p:cNvPr>
            <p:cNvSpPr/>
            <p:nvPr/>
          </p:nvSpPr>
          <p:spPr>
            <a:xfrm>
              <a:off x="5567959" y="1417552"/>
              <a:ext cx="3805" cy="9502"/>
            </a:xfrm>
            <a:custGeom>
              <a:avLst/>
              <a:gdLst>
                <a:gd name="connsiteX0" fmla="*/ 0 w 3805"/>
                <a:gd name="connsiteY0" fmla="*/ 0 h 9502"/>
                <a:gd name="connsiteX1" fmla="*/ 3806 w 3805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5" h="9502">
                  <a:moveTo>
                    <a:pt x="0" y="0"/>
                  </a:moveTo>
                  <a:lnTo>
                    <a:pt x="3806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0" name="Freeform 139">
              <a:extLst>
                <a:ext uri="{FF2B5EF4-FFF2-40B4-BE49-F238E27FC236}">
                  <a16:creationId xmlns:a16="http://schemas.microsoft.com/office/drawing/2014/main" id="{C58AF39B-22B0-9916-D9D4-41094DB7E358}"/>
                </a:ext>
              </a:extLst>
            </p:cNvPr>
            <p:cNvSpPr/>
            <p:nvPr/>
          </p:nvSpPr>
          <p:spPr>
            <a:xfrm>
              <a:off x="5599354" y="1417552"/>
              <a:ext cx="2854" cy="9502"/>
            </a:xfrm>
            <a:custGeom>
              <a:avLst/>
              <a:gdLst>
                <a:gd name="connsiteX0" fmla="*/ 0 w 2854"/>
                <a:gd name="connsiteY0" fmla="*/ 0 h 9502"/>
                <a:gd name="connsiteX1" fmla="*/ 2854 w 2854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4" h="9502">
                  <a:moveTo>
                    <a:pt x="0" y="0"/>
                  </a:moveTo>
                  <a:lnTo>
                    <a:pt x="2854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1" name="Freeform 140">
              <a:extLst>
                <a:ext uri="{FF2B5EF4-FFF2-40B4-BE49-F238E27FC236}">
                  <a16:creationId xmlns:a16="http://schemas.microsoft.com/office/drawing/2014/main" id="{54771B26-8CE3-3B17-4841-6920AA5B9EB5}"/>
                </a:ext>
              </a:extLst>
            </p:cNvPr>
            <p:cNvSpPr/>
            <p:nvPr/>
          </p:nvSpPr>
          <p:spPr>
            <a:xfrm>
              <a:off x="5602208" y="1417552"/>
              <a:ext cx="6659" cy="9502"/>
            </a:xfrm>
            <a:custGeom>
              <a:avLst/>
              <a:gdLst>
                <a:gd name="connsiteX0" fmla="*/ 0 w 6659"/>
                <a:gd name="connsiteY0" fmla="*/ 0 h 9502"/>
                <a:gd name="connsiteX1" fmla="*/ 6660 w 665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9" h="9502">
                  <a:moveTo>
                    <a:pt x="0" y="0"/>
                  </a:moveTo>
                  <a:lnTo>
                    <a:pt x="666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2" name="Freeform 141">
              <a:extLst>
                <a:ext uri="{FF2B5EF4-FFF2-40B4-BE49-F238E27FC236}">
                  <a16:creationId xmlns:a16="http://schemas.microsoft.com/office/drawing/2014/main" id="{9734D9A4-8383-DA7A-392B-1418465E0B5F}"/>
                </a:ext>
              </a:extLst>
            </p:cNvPr>
            <p:cNvSpPr/>
            <p:nvPr/>
          </p:nvSpPr>
          <p:spPr>
            <a:xfrm>
              <a:off x="5619332" y="1485970"/>
              <a:ext cx="9513" cy="19955"/>
            </a:xfrm>
            <a:custGeom>
              <a:avLst/>
              <a:gdLst>
                <a:gd name="connsiteX0" fmla="*/ 0 w 9513"/>
                <a:gd name="connsiteY0" fmla="*/ 0 h 19955"/>
                <a:gd name="connsiteX1" fmla="*/ 0 w 9513"/>
                <a:gd name="connsiteY1" fmla="*/ 19955 h 1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19955">
                  <a:moveTo>
                    <a:pt x="0" y="0"/>
                  </a:moveTo>
                  <a:lnTo>
                    <a:pt x="0" y="19955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3" name="Freeform 142">
              <a:extLst>
                <a:ext uri="{FF2B5EF4-FFF2-40B4-BE49-F238E27FC236}">
                  <a16:creationId xmlns:a16="http://schemas.microsoft.com/office/drawing/2014/main" id="{57F193CF-8060-4E33-92AD-B2CEFF73239B}"/>
                </a:ext>
              </a:extLst>
            </p:cNvPr>
            <p:cNvSpPr/>
            <p:nvPr/>
          </p:nvSpPr>
          <p:spPr>
            <a:xfrm>
              <a:off x="5619332" y="1454611"/>
              <a:ext cx="6935" cy="89323"/>
            </a:xfrm>
            <a:custGeom>
              <a:avLst/>
              <a:gdLst>
                <a:gd name="connsiteX0" fmla="*/ 0 w 6935"/>
                <a:gd name="connsiteY0" fmla="*/ 0 h 89323"/>
                <a:gd name="connsiteX1" fmla="*/ 0 w 6935"/>
                <a:gd name="connsiteY1" fmla="*/ 89323 h 89323"/>
                <a:gd name="connsiteX2" fmla="*/ 6660 w 6935"/>
                <a:gd name="connsiteY2" fmla="*/ 89323 h 89323"/>
                <a:gd name="connsiteX3" fmla="*/ 6660 w 6935"/>
                <a:gd name="connsiteY3" fmla="*/ 89323 h 8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5" h="89323">
                  <a:moveTo>
                    <a:pt x="0" y="0"/>
                  </a:moveTo>
                  <a:lnTo>
                    <a:pt x="0" y="89323"/>
                  </a:lnTo>
                  <a:cubicBezTo>
                    <a:pt x="0" y="89323"/>
                    <a:pt x="8562" y="89323"/>
                    <a:pt x="6660" y="89323"/>
                  </a:cubicBezTo>
                  <a:lnTo>
                    <a:pt x="6660" y="89323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4" name="Freeform 143">
              <a:extLst>
                <a:ext uri="{FF2B5EF4-FFF2-40B4-BE49-F238E27FC236}">
                  <a16:creationId xmlns:a16="http://schemas.microsoft.com/office/drawing/2014/main" id="{4666CFBA-E584-4BE0-BF8C-E1322973BA13}"/>
                </a:ext>
              </a:extLst>
            </p:cNvPr>
            <p:cNvSpPr/>
            <p:nvPr/>
          </p:nvSpPr>
          <p:spPr>
            <a:xfrm>
              <a:off x="5625992" y="1543935"/>
              <a:ext cx="9513" cy="44661"/>
            </a:xfrm>
            <a:custGeom>
              <a:avLst/>
              <a:gdLst>
                <a:gd name="connsiteX0" fmla="*/ 0 w 9513"/>
                <a:gd name="connsiteY0" fmla="*/ 44662 h 44661"/>
                <a:gd name="connsiteX1" fmla="*/ 0 w 9513"/>
                <a:gd name="connsiteY1" fmla="*/ 23756 h 44661"/>
                <a:gd name="connsiteX2" fmla="*/ 0 w 9513"/>
                <a:gd name="connsiteY2" fmla="*/ 0 h 4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13" h="44661">
                  <a:moveTo>
                    <a:pt x="0" y="44662"/>
                  </a:moveTo>
                  <a:lnTo>
                    <a:pt x="0" y="2375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5" name="Freeform 144">
              <a:extLst>
                <a:ext uri="{FF2B5EF4-FFF2-40B4-BE49-F238E27FC236}">
                  <a16:creationId xmlns:a16="http://schemas.microsoft.com/office/drawing/2014/main" id="{B4A8A2E6-A60E-0034-A9EB-3E3E78D76B4E}"/>
                </a:ext>
              </a:extLst>
            </p:cNvPr>
            <p:cNvSpPr/>
            <p:nvPr/>
          </p:nvSpPr>
          <p:spPr>
            <a:xfrm>
              <a:off x="5625992" y="1608552"/>
              <a:ext cx="17124" cy="9502"/>
            </a:xfrm>
            <a:custGeom>
              <a:avLst/>
              <a:gdLst>
                <a:gd name="connsiteX0" fmla="*/ 0 w 17124"/>
                <a:gd name="connsiteY0" fmla="*/ 0 h 9502"/>
                <a:gd name="connsiteX1" fmla="*/ 17125 w 17124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24" h="9502">
                  <a:moveTo>
                    <a:pt x="0" y="0"/>
                  </a:moveTo>
                  <a:lnTo>
                    <a:pt x="17125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6" name="Freeform 145">
              <a:extLst>
                <a:ext uri="{FF2B5EF4-FFF2-40B4-BE49-F238E27FC236}">
                  <a16:creationId xmlns:a16="http://schemas.microsoft.com/office/drawing/2014/main" id="{12EE9AA4-CD87-6BC5-412C-323C5E0B4709}"/>
                </a:ext>
              </a:extLst>
            </p:cNvPr>
            <p:cNvSpPr/>
            <p:nvPr/>
          </p:nvSpPr>
          <p:spPr>
            <a:xfrm>
              <a:off x="5643117" y="1608552"/>
              <a:ext cx="171245" cy="205253"/>
            </a:xfrm>
            <a:custGeom>
              <a:avLst/>
              <a:gdLst>
                <a:gd name="connsiteX0" fmla="*/ 0 w 171245"/>
                <a:gd name="connsiteY0" fmla="*/ 0 h 205253"/>
                <a:gd name="connsiteX1" fmla="*/ 0 w 171245"/>
                <a:gd name="connsiteY1" fmla="*/ 7602 h 205253"/>
                <a:gd name="connsiteX2" fmla="*/ 0 w 171245"/>
                <a:gd name="connsiteY2" fmla="*/ 31358 h 205253"/>
                <a:gd name="connsiteX3" fmla="*/ 0 w 171245"/>
                <a:gd name="connsiteY3" fmla="*/ 51313 h 205253"/>
                <a:gd name="connsiteX4" fmla="*/ 0 w 171245"/>
                <a:gd name="connsiteY4" fmla="*/ 68418 h 205253"/>
                <a:gd name="connsiteX5" fmla="*/ 3805 w 171245"/>
                <a:gd name="connsiteY5" fmla="*/ 68418 h 205253"/>
                <a:gd name="connsiteX6" fmla="*/ 31395 w 171245"/>
                <a:gd name="connsiteY6" fmla="*/ 68418 h 205253"/>
                <a:gd name="connsiteX7" fmla="*/ 58984 w 171245"/>
                <a:gd name="connsiteY7" fmla="*/ 68418 h 205253"/>
                <a:gd name="connsiteX8" fmla="*/ 65644 w 171245"/>
                <a:gd name="connsiteY8" fmla="*/ 68418 h 205253"/>
                <a:gd name="connsiteX9" fmla="*/ 65644 w 171245"/>
                <a:gd name="connsiteY9" fmla="*/ 85522 h 205253"/>
                <a:gd name="connsiteX10" fmla="*/ 65644 w 171245"/>
                <a:gd name="connsiteY10" fmla="*/ 106428 h 205253"/>
                <a:gd name="connsiteX11" fmla="*/ 65644 w 171245"/>
                <a:gd name="connsiteY11" fmla="*/ 126383 h 205253"/>
                <a:gd name="connsiteX12" fmla="*/ 76109 w 171245"/>
                <a:gd name="connsiteY12" fmla="*/ 126383 h 205253"/>
                <a:gd name="connsiteX13" fmla="*/ 76109 w 171245"/>
                <a:gd name="connsiteY13" fmla="*/ 140637 h 205253"/>
                <a:gd name="connsiteX14" fmla="*/ 76109 w 171245"/>
                <a:gd name="connsiteY14" fmla="*/ 160592 h 205253"/>
                <a:gd name="connsiteX15" fmla="*/ 76109 w 171245"/>
                <a:gd name="connsiteY15" fmla="*/ 185298 h 205253"/>
                <a:gd name="connsiteX16" fmla="*/ 76109 w 171245"/>
                <a:gd name="connsiteY16" fmla="*/ 205254 h 205253"/>
                <a:gd name="connsiteX17" fmla="*/ 157926 w 171245"/>
                <a:gd name="connsiteY17" fmla="*/ 205254 h 205253"/>
                <a:gd name="connsiteX18" fmla="*/ 171245 w 171245"/>
                <a:gd name="connsiteY18" fmla="*/ 205254 h 20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1245" h="205253">
                  <a:moveTo>
                    <a:pt x="0" y="0"/>
                  </a:moveTo>
                  <a:lnTo>
                    <a:pt x="0" y="7602"/>
                  </a:lnTo>
                  <a:lnTo>
                    <a:pt x="0" y="31358"/>
                  </a:lnTo>
                  <a:lnTo>
                    <a:pt x="0" y="51313"/>
                  </a:lnTo>
                  <a:lnTo>
                    <a:pt x="0" y="68418"/>
                  </a:lnTo>
                  <a:lnTo>
                    <a:pt x="3805" y="68418"/>
                  </a:lnTo>
                  <a:lnTo>
                    <a:pt x="31395" y="68418"/>
                  </a:lnTo>
                  <a:lnTo>
                    <a:pt x="58984" y="68418"/>
                  </a:lnTo>
                  <a:lnTo>
                    <a:pt x="65644" y="68418"/>
                  </a:lnTo>
                  <a:lnTo>
                    <a:pt x="65644" y="85522"/>
                  </a:lnTo>
                  <a:lnTo>
                    <a:pt x="65644" y="106428"/>
                  </a:lnTo>
                  <a:lnTo>
                    <a:pt x="65644" y="126383"/>
                  </a:lnTo>
                  <a:lnTo>
                    <a:pt x="76109" y="126383"/>
                  </a:lnTo>
                  <a:lnTo>
                    <a:pt x="76109" y="140637"/>
                  </a:lnTo>
                  <a:lnTo>
                    <a:pt x="76109" y="160592"/>
                  </a:lnTo>
                  <a:lnTo>
                    <a:pt x="76109" y="185298"/>
                  </a:lnTo>
                  <a:lnTo>
                    <a:pt x="76109" y="205254"/>
                  </a:lnTo>
                  <a:lnTo>
                    <a:pt x="157926" y="205254"/>
                  </a:lnTo>
                  <a:lnTo>
                    <a:pt x="171245" y="205254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7" name="Freeform 146">
              <a:extLst>
                <a:ext uri="{FF2B5EF4-FFF2-40B4-BE49-F238E27FC236}">
                  <a16:creationId xmlns:a16="http://schemas.microsoft.com/office/drawing/2014/main" id="{DBB92158-16E2-8B63-3C31-D2F8B3018AC1}"/>
                </a:ext>
              </a:extLst>
            </p:cNvPr>
            <p:cNvSpPr/>
            <p:nvPr/>
          </p:nvSpPr>
          <p:spPr>
            <a:xfrm>
              <a:off x="5745864" y="1813805"/>
              <a:ext cx="6659" cy="9502"/>
            </a:xfrm>
            <a:custGeom>
              <a:avLst/>
              <a:gdLst>
                <a:gd name="connsiteX0" fmla="*/ 0 w 6659"/>
                <a:gd name="connsiteY0" fmla="*/ 0 h 9502"/>
                <a:gd name="connsiteX1" fmla="*/ 6660 w 665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59" h="9502">
                  <a:moveTo>
                    <a:pt x="0" y="0"/>
                  </a:moveTo>
                  <a:lnTo>
                    <a:pt x="666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8" name="Freeform 147">
              <a:extLst>
                <a:ext uri="{FF2B5EF4-FFF2-40B4-BE49-F238E27FC236}">
                  <a16:creationId xmlns:a16="http://schemas.microsoft.com/office/drawing/2014/main" id="{863D2F74-FD0D-DAC3-75B7-8DA3919B67DB}"/>
                </a:ext>
              </a:extLst>
            </p:cNvPr>
            <p:cNvSpPr/>
            <p:nvPr/>
          </p:nvSpPr>
          <p:spPr>
            <a:xfrm>
              <a:off x="5752523" y="1813805"/>
              <a:ext cx="20929" cy="9502"/>
            </a:xfrm>
            <a:custGeom>
              <a:avLst/>
              <a:gdLst>
                <a:gd name="connsiteX0" fmla="*/ 0 w 20929"/>
                <a:gd name="connsiteY0" fmla="*/ 0 h 9502"/>
                <a:gd name="connsiteX1" fmla="*/ 20930 w 2092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29" h="9502">
                  <a:moveTo>
                    <a:pt x="0" y="0"/>
                  </a:moveTo>
                  <a:lnTo>
                    <a:pt x="2093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79" name="Freeform 148">
              <a:extLst>
                <a:ext uri="{FF2B5EF4-FFF2-40B4-BE49-F238E27FC236}">
                  <a16:creationId xmlns:a16="http://schemas.microsoft.com/office/drawing/2014/main" id="{26D89095-BA68-8B0E-2621-FA19889BFBC4}"/>
                </a:ext>
              </a:extLst>
            </p:cNvPr>
            <p:cNvSpPr/>
            <p:nvPr/>
          </p:nvSpPr>
          <p:spPr>
            <a:xfrm>
              <a:off x="5818167" y="1886024"/>
              <a:ext cx="2854" cy="9502"/>
            </a:xfrm>
            <a:custGeom>
              <a:avLst/>
              <a:gdLst>
                <a:gd name="connsiteX0" fmla="*/ 0 w 2854"/>
                <a:gd name="connsiteY0" fmla="*/ 0 h 9502"/>
                <a:gd name="connsiteX1" fmla="*/ 2854 w 2854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4" h="9502">
                  <a:moveTo>
                    <a:pt x="0" y="0"/>
                  </a:moveTo>
                  <a:lnTo>
                    <a:pt x="2854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0" name="Freeform 149">
              <a:extLst>
                <a:ext uri="{FF2B5EF4-FFF2-40B4-BE49-F238E27FC236}">
                  <a16:creationId xmlns:a16="http://schemas.microsoft.com/office/drawing/2014/main" id="{7CFF5C2B-3334-9D2F-AD01-0E939FE9CC51}"/>
                </a:ext>
              </a:extLst>
            </p:cNvPr>
            <p:cNvSpPr/>
            <p:nvPr/>
          </p:nvSpPr>
          <p:spPr>
            <a:xfrm>
              <a:off x="5821021" y="1886024"/>
              <a:ext cx="3805" cy="9502"/>
            </a:xfrm>
            <a:custGeom>
              <a:avLst/>
              <a:gdLst>
                <a:gd name="connsiteX0" fmla="*/ 0 w 3805"/>
                <a:gd name="connsiteY0" fmla="*/ 0 h 9502"/>
                <a:gd name="connsiteX1" fmla="*/ 3805 w 3805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5" h="9502">
                  <a:moveTo>
                    <a:pt x="0" y="0"/>
                  </a:moveTo>
                  <a:lnTo>
                    <a:pt x="3805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1" name="Freeform 150">
              <a:extLst>
                <a:ext uri="{FF2B5EF4-FFF2-40B4-BE49-F238E27FC236}">
                  <a16:creationId xmlns:a16="http://schemas.microsoft.com/office/drawing/2014/main" id="{2ACA265F-4F54-8F70-4416-715F54047FAE}"/>
                </a:ext>
              </a:extLst>
            </p:cNvPr>
            <p:cNvSpPr/>
            <p:nvPr/>
          </p:nvSpPr>
          <p:spPr>
            <a:xfrm>
              <a:off x="5824827" y="1886024"/>
              <a:ext cx="188369" cy="423810"/>
            </a:xfrm>
            <a:custGeom>
              <a:avLst/>
              <a:gdLst>
                <a:gd name="connsiteX0" fmla="*/ 0 w 188369"/>
                <a:gd name="connsiteY0" fmla="*/ 0 h 423810"/>
                <a:gd name="connsiteX1" fmla="*/ 0 w 188369"/>
                <a:gd name="connsiteY1" fmla="*/ 17104 h 423810"/>
                <a:gd name="connsiteX2" fmla="*/ 0 w 188369"/>
                <a:gd name="connsiteY2" fmla="*/ 37060 h 423810"/>
                <a:gd name="connsiteX3" fmla="*/ 0 w 188369"/>
                <a:gd name="connsiteY3" fmla="*/ 57965 h 423810"/>
                <a:gd name="connsiteX4" fmla="*/ 0 w 188369"/>
                <a:gd name="connsiteY4" fmla="*/ 75070 h 423810"/>
                <a:gd name="connsiteX5" fmla="*/ 6660 w 188369"/>
                <a:gd name="connsiteY5" fmla="*/ 75070 h 423810"/>
                <a:gd name="connsiteX6" fmla="*/ 34249 w 188369"/>
                <a:gd name="connsiteY6" fmla="*/ 75070 h 423810"/>
                <a:gd name="connsiteX7" fmla="*/ 38054 w 188369"/>
                <a:gd name="connsiteY7" fmla="*/ 75070 h 423810"/>
                <a:gd name="connsiteX8" fmla="*/ 38054 w 188369"/>
                <a:gd name="connsiteY8" fmla="*/ 92174 h 423810"/>
                <a:gd name="connsiteX9" fmla="*/ 38054 w 188369"/>
                <a:gd name="connsiteY9" fmla="*/ 115930 h 423810"/>
                <a:gd name="connsiteX10" fmla="*/ 38054 w 188369"/>
                <a:gd name="connsiteY10" fmla="*/ 136836 h 423810"/>
                <a:gd name="connsiteX11" fmla="*/ 38054 w 188369"/>
                <a:gd name="connsiteY11" fmla="*/ 150139 h 423810"/>
                <a:gd name="connsiteX12" fmla="*/ 75158 w 188369"/>
                <a:gd name="connsiteY12" fmla="*/ 150139 h 423810"/>
                <a:gd name="connsiteX13" fmla="*/ 92282 w 188369"/>
                <a:gd name="connsiteY13" fmla="*/ 150139 h 423810"/>
                <a:gd name="connsiteX14" fmla="*/ 92282 w 188369"/>
                <a:gd name="connsiteY14" fmla="*/ 177696 h 423810"/>
                <a:gd name="connsiteX15" fmla="*/ 92282 w 188369"/>
                <a:gd name="connsiteY15" fmla="*/ 197652 h 423810"/>
                <a:gd name="connsiteX16" fmla="*/ 98942 w 188369"/>
                <a:gd name="connsiteY16" fmla="*/ 197652 h 423810"/>
                <a:gd name="connsiteX17" fmla="*/ 98942 w 188369"/>
                <a:gd name="connsiteY17" fmla="*/ 221408 h 423810"/>
                <a:gd name="connsiteX18" fmla="*/ 98942 w 188369"/>
                <a:gd name="connsiteY18" fmla="*/ 235662 h 423810"/>
                <a:gd name="connsiteX19" fmla="*/ 98942 w 188369"/>
                <a:gd name="connsiteY19" fmla="*/ 259418 h 423810"/>
                <a:gd name="connsiteX20" fmla="*/ 98942 w 188369"/>
                <a:gd name="connsiteY20" fmla="*/ 280323 h 423810"/>
                <a:gd name="connsiteX21" fmla="*/ 106553 w 188369"/>
                <a:gd name="connsiteY21" fmla="*/ 280323 h 423810"/>
                <a:gd name="connsiteX22" fmla="*/ 106553 w 188369"/>
                <a:gd name="connsiteY22" fmla="*/ 338288 h 423810"/>
                <a:gd name="connsiteX23" fmla="*/ 106553 w 188369"/>
                <a:gd name="connsiteY23" fmla="*/ 358244 h 423810"/>
                <a:gd name="connsiteX24" fmla="*/ 106553 w 188369"/>
                <a:gd name="connsiteY24" fmla="*/ 372497 h 423810"/>
                <a:gd name="connsiteX25" fmla="*/ 119872 w 188369"/>
                <a:gd name="connsiteY25" fmla="*/ 372497 h 423810"/>
                <a:gd name="connsiteX26" fmla="*/ 143656 w 188369"/>
                <a:gd name="connsiteY26" fmla="*/ 372497 h 423810"/>
                <a:gd name="connsiteX27" fmla="*/ 171245 w 188369"/>
                <a:gd name="connsiteY27" fmla="*/ 372497 h 423810"/>
                <a:gd name="connsiteX28" fmla="*/ 188370 w 188369"/>
                <a:gd name="connsiteY28" fmla="*/ 372497 h 423810"/>
                <a:gd name="connsiteX29" fmla="*/ 188370 w 188369"/>
                <a:gd name="connsiteY29" fmla="*/ 402905 h 423810"/>
                <a:gd name="connsiteX30" fmla="*/ 188370 w 188369"/>
                <a:gd name="connsiteY30" fmla="*/ 423811 h 42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8369" h="423810">
                  <a:moveTo>
                    <a:pt x="0" y="0"/>
                  </a:moveTo>
                  <a:lnTo>
                    <a:pt x="0" y="17104"/>
                  </a:lnTo>
                  <a:lnTo>
                    <a:pt x="0" y="37060"/>
                  </a:lnTo>
                  <a:lnTo>
                    <a:pt x="0" y="57965"/>
                  </a:lnTo>
                  <a:lnTo>
                    <a:pt x="0" y="75070"/>
                  </a:lnTo>
                  <a:lnTo>
                    <a:pt x="6660" y="75070"/>
                  </a:lnTo>
                  <a:lnTo>
                    <a:pt x="34249" y="75070"/>
                  </a:lnTo>
                  <a:lnTo>
                    <a:pt x="38054" y="75070"/>
                  </a:lnTo>
                  <a:lnTo>
                    <a:pt x="38054" y="92174"/>
                  </a:lnTo>
                  <a:lnTo>
                    <a:pt x="38054" y="115930"/>
                  </a:lnTo>
                  <a:lnTo>
                    <a:pt x="38054" y="136836"/>
                  </a:lnTo>
                  <a:lnTo>
                    <a:pt x="38054" y="150139"/>
                  </a:lnTo>
                  <a:lnTo>
                    <a:pt x="75158" y="150139"/>
                  </a:lnTo>
                  <a:lnTo>
                    <a:pt x="92282" y="150139"/>
                  </a:lnTo>
                  <a:lnTo>
                    <a:pt x="92282" y="177696"/>
                  </a:lnTo>
                  <a:lnTo>
                    <a:pt x="92282" y="197652"/>
                  </a:lnTo>
                  <a:lnTo>
                    <a:pt x="98942" y="197652"/>
                  </a:lnTo>
                  <a:lnTo>
                    <a:pt x="98942" y="221408"/>
                  </a:lnTo>
                  <a:lnTo>
                    <a:pt x="98942" y="235662"/>
                  </a:lnTo>
                  <a:lnTo>
                    <a:pt x="98942" y="259418"/>
                  </a:lnTo>
                  <a:lnTo>
                    <a:pt x="98942" y="280323"/>
                  </a:lnTo>
                  <a:lnTo>
                    <a:pt x="106553" y="280323"/>
                  </a:lnTo>
                  <a:lnTo>
                    <a:pt x="106553" y="338288"/>
                  </a:lnTo>
                  <a:lnTo>
                    <a:pt x="106553" y="358244"/>
                  </a:lnTo>
                  <a:lnTo>
                    <a:pt x="106553" y="372497"/>
                  </a:lnTo>
                  <a:lnTo>
                    <a:pt x="119872" y="372497"/>
                  </a:lnTo>
                  <a:lnTo>
                    <a:pt x="143656" y="372497"/>
                  </a:lnTo>
                  <a:lnTo>
                    <a:pt x="171245" y="372497"/>
                  </a:lnTo>
                  <a:lnTo>
                    <a:pt x="188370" y="372497"/>
                  </a:lnTo>
                  <a:lnTo>
                    <a:pt x="188370" y="402905"/>
                  </a:lnTo>
                  <a:lnTo>
                    <a:pt x="188370" y="423811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2" name="Freeform 151">
              <a:extLst>
                <a:ext uri="{FF2B5EF4-FFF2-40B4-BE49-F238E27FC236}">
                  <a16:creationId xmlns:a16="http://schemas.microsoft.com/office/drawing/2014/main" id="{81714159-1B7A-500D-352A-53AD2F369706}"/>
                </a:ext>
              </a:extLst>
            </p:cNvPr>
            <p:cNvSpPr/>
            <p:nvPr/>
          </p:nvSpPr>
          <p:spPr>
            <a:xfrm>
              <a:off x="6013196" y="2333591"/>
              <a:ext cx="13319" cy="9502"/>
            </a:xfrm>
            <a:custGeom>
              <a:avLst/>
              <a:gdLst>
                <a:gd name="connsiteX0" fmla="*/ 0 w 13319"/>
                <a:gd name="connsiteY0" fmla="*/ 0 h 9502"/>
                <a:gd name="connsiteX1" fmla="*/ 13319 w 1331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9" h="9502">
                  <a:moveTo>
                    <a:pt x="0" y="0"/>
                  </a:moveTo>
                  <a:lnTo>
                    <a:pt x="13319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3" name="Freeform 152">
              <a:extLst>
                <a:ext uri="{FF2B5EF4-FFF2-40B4-BE49-F238E27FC236}">
                  <a16:creationId xmlns:a16="http://schemas.microsoft.com/office/drawing/2014/main" id="{C57586D7-6ADA-587D-6F1F-5E65791B6862}"/>
                </a:ext>
              </a:extLst>
            </p:cNvPr>
            <p:cNvSpPr/>
            <p:nvPr/>
          </p:nvSpPr>
          <p:spPr>
            <a:xfrm>
              <a:off x="6026515" y="2333591"/>
              <a:ext cx="181710" cy="78870"/>
            </a:xfrm>
            <a:custGeom>
              <a:avLst/>
              <a:gdLst>
                <a:gd name="connsiteX0" fmla="*/ 0 w 181710"/>
                <a:gd name="connsiteY0" fmla="*/ 0 h 78870"/>
                <a:gd name="connsiteX1" fmla="*/ 0 w 181710"/>
                <a:gd name="connsiteY1" fmla="*/ 6652 h 78870"/>
                <a:gd name="connsiteX2" fmla="*/ 0 w 181710"/>
                <a:gd name="connsiteY2" fmla="*/ 30408 h 78870"/>
                <a:gd name="connsiteX3" fmla="*/ 0 w 181710"/>
                <a:gd name="connsiteY3" fmla="*/ 51313 h 78870"/>
                <a:gd name="connsiteX4" fmla="*/ 0 w 181710"/>
                <a:gd name="connsiteY4" fmla="*/ 78871 h 78870"/>
                <a:gd name="connsiteX5" fmla="*/ 20930 w 181710"/>
                <a:gd name="connsiteY5" fmla="*/ 78871 h 78870"/>
                <a:gd name="connsiteX6" fmla="*/ 44714 w 181710"/>
                <a:gd name="connsiteY6" fmla="*/ 78871 h 78870"/>
                <a:gd name="connsiteX7" fmla="*/ 72304 w 181710"/>
                <a:gd name="connsiteY7" fmla="*/ 78871 h 78870"/>
                <a:gd name="connsiteX8" fmla="*/ 82769 w 181710"/>
                <a:gd name="connsiteY8" fmla="*/ 78871 h 78870"/>
                <a:gd name="connsiteX9" fmla="*/ 134142 w 181710"/>
                <a:gd name="connsiteY9" fmla="*/ 78871 h 78870"/>
                <a:gd name="connsiteX10" fmla="*/ 154121 w 181710"/>
                <a:gd name="connsiteY10" fmla="*/ 78871 h 78870"/>
                <a:gd name="connsiteX11" fmla="*/ 181710 w 181710"/>
                <a:gd name="connsiteY11" fmla="*/ 78871 h 7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710" h="78870">
                  <a:moveTo>
                    <a:pt x="0" y="0"/>
                  </a:moveTo>
                  <a:lnTo>
                    <a:pt x="0" y="6652"/>
                  </a:lnTo>
                  <a:lnTo>
                    <a:pt x="0" y="30408"/>
                  </a:lnTo>
                  <a:lnTo>
                    <a:pt x="0" y="51313"/>
                  </a:lnTo>
                  <a:lnTo>
                    <a:pt x="0" y="78871"/>
                  </a:lnTo>
                  <a:lnTo>
                    <a:pt x="20930" y="78871"/>
                  </a:lnTo>
                  <a:lnTo>
                    <a:pt x="44714" y="78871"/>
                  </a:lnTo>
                  <a:lnTo>
                    <a:pt x="72304" y="78871"/>
                  </a:lnTo>
                  <a:lnTo>
                    <a:pt x="82769" y="78871"/>
                  </a:lnTo>
                  <a:lnTo>
                    <a:pt x="134142" y="78871"/>
                  </a:lnTo>
                  <a:lnTo>
                    <a:pt x="154121" y="78871"/>
                  </a:lnTo>
                  <a:lnTo>
                    <a:pt x="181710" y="78871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4" name="Freeform 153">
              <a:extLst>
                <a:ext uri="{FF2B5EF4-FFF2-40B4-BE49-F238E27FC236}">
                  <a16:creationId xmlns:a16="http://schemas.microsoft.com/office/drawing/2014/main" id="{F50ED428-4253-4128-7F6C-F2A0F1F820C3}"/>
                </a:ext>
              </a:extLst>
            </p:cNvPr>
            <p:cNvSpPr/>
            <p:nvPr/>
          </p:nvSpPr>
          <p:spPr>
            <a:xfrm>
              <a:off x="6126408" y="2412462"/>
              <a:ext cx="9513" cy="9502"/>
            </a:xfrm>
            <a:custGeom>
              <a:avLst/>
              <a:gdLst>
                <a:gd name="connsiteX0" fmla="*/ 0 w 9513"/>
                <a:gd name="connsiteY0" fmla="*/ 0 h 9502"/>
                <a:gd name="connsiteX1" fmla="*/ 9514 w 951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9502">
                  <a:moveTo>
                    <a:pt x="0" y="0"/>
                  </a:moveTo>
                  <a:lnTo>
                    <a:pt x="9514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5" name="Freeform 154">
              <a:extLst>
                <a:ext uri="{FF2B5EF4-FFF2-40B4-BE49-F238E27FC236}">
                  <a16:creationId xmlns:a16="http://schemas.microsoft.com/office/drawing/2014/main" id="{35A9BC17-73A4-569D-E054-09D601852514}"/>
                </a:ext>
              </a:extLst>
            </p:cNvPr>
            <p:cNvSpPr/>
            <p:nvPr/>
          </p:nvSpPr>
          <p:spPr>
            <a:xfrm>
              <a:off x="6135922" y="2412462"/>
              <a:ext cx="17124" cy="9502"/>
            </a:xfrm>
            <a:custGeom>
              <a:avLst/>
              <a:gdLst>
                <a:gd name="connsiteX0" fmla="*/ 0 w 17124"/>
                <a:gd name="connsiteY0" fmla="*/ 0 h 9502"/>
                <a:gd name="connsiteX1" fmla="*/ 17124 w 17124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24" h="9502">
                  <a:moveTo>
                    <a:pt x="0" y="0"/>
                  </a:moveTo>
                  <a:lnTo>
                    <a:pt x="17124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6" name="Freeform 155">
              <a:extLst>
                <a:ext uri="{FF2B5EF4-FFF2-40B4-BE49-F238E27FC236}">
                  <a16:creationId xmlns:a16="http://schemas.microsoft.com/office/drawing/2014/main" id="{6DD80F92-B637-497B-A336-D2F1F644EF06}"/>
                </a:ext>
              </a:extLst>
            </p:cNvPr>
            <p:cNvSpPr/>
            <p:nvPr/>
          </p:nvSpPr>
          <p:spPr>
            <a:xfrm>
              <a:off x="6235815" y="2412462"/>
              <a:ext cx="27589" cy="9502"/>
            </a:xfrm>
            <a:custGeom>
              <a:avLst/>
              <a:gdLst>
                <a:gd name="connsiteX0" fmla="*/ 0 w 27589"/>
                <a:gd name="connsiteY0" fmla="*/ 0 h 9502"/>
                <a:gd name="connsiteX1" fmla="*/ 27590 w 2758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89" h="9502">
                  <a:moveTo>
                    <a:pt x="0" y="0"/>
                  </a:moveTo>
                  <a:lnTo>
                    <a:pt x="2759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7" name="Freeform 156">
              <a:extLst>
                <a:ext uri="{FF2B5EF4-FFF2-40B4-BE49-F238E27FC236}">
                  <a16:creationId xmlns:a16="http://schemas.microsoft.com/office/drawing/2014/main" id="{6DC1976F-09DB-A0D0-544F-3438A406FD99}"/>
                </a:ext>
              </a:extLst>
            </p:cNvPr>
            <p:cNvSpPr/>
            <p:nvPr/>
          </p:nvSpPr>
          <p:spPr>
            <a:xfrm>
              <a:off x="6266259" y="2412462"/>
              <a:ext cx="6659" cy="208104"/>
            </a:xfrm>
            <a:custGeom>
              <a:avLst/>
              <a:gdLst>
                <a:gd name="connsiteX0" fmla="*/ 0 w 6659"/>
                <a:gd name="connsiteY0" fmla="*/ 0 h 208104"/>
                <a:gd name="connsiteX1" fmla="*/ 0 w 6659"/>
                <a:gd name="connsiteY1" fmla="*/ 19955 h 208104"/>
                <a:gd name="connsiteX2" fmla="*/ 0 w 6659"/>
                <a:gd name="connsiteY2" fmla="*/ 40861 h 208104"/>
                <a:gd name="connsiteX3" fmla="*/ 0 w 6659"/>
                <a:gd name="connsiteY3" fmla="*/ 60816 h 208104"/>
                <a:gd name="connsiteX4" fmla="*/ 0 w 6659"/>
                <a:gd name="connsiteY4" fmla="*/ 84572 h 208104"/>
                <a:gd name="connsiteX5" fmla="*/ 6660 w 6659"/>
                <a:gd name="connsiteY5" fmla="*/ 84572 h 208104"/>
                <a:gd name="connsiteX6" fmla="*/ 6660 w 6659"/>
                <a:gd name="connsiteY6" fmla="*/ 105477 h 208104"/>
                <a:gd name="connsiteX7" fmla="*/ 6660 w 6659"/>
                <a:gd name="connsiteY7" fmla="*/ 122582 h 208104"/>
                <a:gd name="connsiteX8" fmla="*/ 6660 w 6659"/>
                <a:gd name="connsiteY8" fmla="*/ 143487 h 208104"/>
                <a:gd name="connsiteX9" fmla="*/ 6660 w 6659"/>
                <a:gd name="connsiteY9" fmla="*/ 163443 h 208104"/>
                <a:gd name="connsiteX10" fmla="*/ 6660 w 6659"/>
                <a:gd name="connsiteY10" fmla="*/ 184348 h 208104"/>
                <a:gd name="connsiteX11" fmla="*/ 6660 w 6659"/>
                <a:gd name="connsiteY11" fmla="*/ 208104 h 20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59" h="208104">
                  <a:moveTo>
                    <a:pt x="0" y="0"/>
                  </a:moveTo>
                  <a:lnTo>
                    <a:pt x="0" y="19955"/>
                  </a:lnTo>
                  <a:lnTo>
                    <a:pt x="0" y="40861"/>
                  </a:lnTo>
                  <a:lnTo>
                    <a:pt x="0" y="60816"/>
                  </a:lnTo>
                  <a:lnTo>
                    <a:pt x="0" y="84572"/>
                  </a:lnTo>
                  <a:lnTo>
                    <a:pt x="6660" y="84572"/>
                  </a:lnTo>
                  <a:lnTo>
                    <a:pt x="6660" y="105477"/>
                  </a:lnTo>
                  <a:lnTo>
                    <a:pt x="6660" y="122582"/>
                  </a:lnTo>
                  <a:lnTo>
                    <a:pt x="6660" y="143487"/>
                  </a:lnTo>
                  <a:lnTo>
                    <a:pt x="6660" y="163443"/>
                  </a:lnTo>
                  <a:lnTo>
                    <a:pt x="6660" y="184348"/>
                  </a:lnTo>
                  <a:lnTo>
                    <a:pt x="6660" y="208104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8" name="Freeform 157">
              <a:extLst>
                <a:ext uri="{FF2B5EF4-FFF2-40B4-BE49-F238E27FC236}">
                  <a16:creationId xmlns:a16="http://schemas.microsoft.com/office/drawing/2014/main" id="{FF0353EC-133F-67E2-AAC8-8037D1CD0305}"/>
                </a:ext>
              </a:extLst>
            </p:cNvPr>
            <p:cNvSpPr/>
            <p:nvPr/>
          </p:nvSpPr>
          <p:spPr>
            <a:xfrm>
              <a:off x="6296702" y="2620566"/>
              <a:ext cx="1537400" cy="263218"/>
            </a:xfrm>
            <a:custGeom>
              <a:avLst/>
              <a:gdLst>
                <a:gd name="connsiteX0" fmla="*/ 0 w 1537400"/>
                <a:gd name="connsiteY0" fmla="*/ 0 h 263218"/>
                <a:gd name="connsiteX1" fmla="*/ 27589 w 1537400"/>
                <a:gd name="connsiteY1" fmla="*/ 0 h 263218"/>
                <a:gd name="connsiteX2" fmla="*/ 55179 w 1537400"/>
                <a:gd name="connsiteY2" fmla="*/ 0 h 263218"/>
                <a:gd name="connsiteX3" fmla="*/ 82768 w 1537400"/>
                <a:gd name="connsiteY3" fmla="*/ 0 h 263218"/>
                <a:gd name="connsiteX4" fmla="*/ 110358 w 1537400"/>
                <a:gd name="connsiteY4" fmla="*/ 0 h 263218"/>
                <a:gd name="connsiteX5" fmla="*/ 136996 w 1537400"/>
                <a:gd name="connsiteY5" fmla="*/ 0 h 263218"/>
                <a:gd name="connsiteX6" fmla="*/ 161732 w 1537400"/>
                <a:gd name="connsiteY6" fmla="*/ 0 h 263218"/>
                <a:gd name="connsiteX7" fmla="*/ 188370 w 1537400"/>
                <a:gd name="connsiteY7" fmla="*/ 0 h 263218"/>
                <a:gd name="connsiteX8" fmla="*/ 226424 w 1537400"/>
                <a:gd name="connsiteY8" fmla="*/ 0 h 263218"/>
                <a:gd name="connsiteX9" fmla="*/ 226424 w 1537400"/>
                <a:gd name="connsiteY9" fmla="*/ 13303 h 263218"/>
                <a:gd name="connsiteX10" fmla="*/ 226424 w 1537400"/>
                <a:gd name="connsiteY10" fmla="*/ 37060 h 263218"/>
                <a:gd name="connsiteX11" fmla="*/ 226424 w 1537400"/>
                <a:gd name="connsiteY11" fmla="*/ 57965 h 263218"/>
                <a:gd name="connsiteX12" fmla="*/ 226424 w 1537400"/>
                <a:gd name="connsiteY12" fmla="*/ 78871 h 263218"/>
                <a:gd name="connsiteX13" fmla="*/ 226424 w 1537400"/>
                <a:gd name="connsiteY13" fmla="*/ 102627 h 263218"/>
                <a:gd name="connsiteX14" fmla="*/ 226424 w 1537400"/>
                <a:gd name="connsiteY14" fmla="*/ 119731 h 263218"/>
                <a:gd name="connsiteX15" fmla="*/ 229278 w 1537400"/>
                <a:gd name="connsiteY15" fmla="*/ 119731 h 263218"/>
                <a:gd name="connsiteX16" fmla="*/ 256868 w 1537400"/>
                <a:gd name="connsiteY16" fmla="*/ 119731 h 263218"/>
                <a:gd name="connsiteX17" fmla="*/ 284457 w 1537400"/>
                <a:gd name="connsiteY17" fmla="*/ 119731 h 263218"/>
                <a:gd name="connsiteX18" fmla="*/ 312047 w 1537400"/>
                <a:gd name="connsiteY18" fmla="*/ 119731 h 263218"/>
                <a:gd name="connsiteX19" fmla="*/ 335831 w 1537400"/>
                <a:gd name="connsiteY19" fmla="*/ 119731 h 263218"/>
                <a:gd name="connsiteX20" fmla="*/ 363420 w 1537400"/>
                <a:gd name="connsiteY20" fmla="*/ 119731 h 263218"/>
                <a:gd name="connsiteX21" fmla="*/ 391010 w 1537400"/>
                <a:gd name="connsiteY21" fmla="*/ 119731 h 263218"/>
                <a:gd name="connsiteX22" fmla="*/ 442383 w 1537400"/>
                <a:gd name="connsiteY22" fmla="*/ 119731 h 263218"/>
                <a:gd name="connsiteX23" fmla="*/ 445237 w 1537400"/>
                <a:gd name="connsiteY23" fmla="*/ 119731 h 263218"/>
                <a:gd name="connsiteX24" fmla="*/ 472827 w 1537400"/>
                <a:gd name="connsiteY24" fmla="*/ 119731 h 263218"/>
                <a:gd name="connsiteX25" fmla="*/ 500416 w 1537400"/>
                <a:gd name="connsiteY25" fmla="*/ 119731 h 263218"/>
                <a:gd name="connsiteX26" fmla="*/ 527055 w 1537400"/>
                <a:gd name="connsiteY26" fmla="*/ 119731 h 263218"/>
                <a:gd name="connsiteX27" fmla="*/ 554644 w 1537400"/>
                <a:gd name="connsiteY27" fmla="*/ 119731 h 263218"/>
                <a:gd name="connsiteX28" fmla="*/ 575574 w 1537400"/>
                <a:gd name="connsiteY28" fmla="*/ 119731 h 263218"/>
                <a:gd name="connsiteX29" fmla="*/ 575574 w 1537400"/>
                <a:gd name="connsiteY29" fmla="*/ 143488 h 263218"/>
                <a:gd name="connsiteX30" fmla="*/ 575574 w 1537400"/>
                <a:gd name="connsiteY30" fmla="*/ 167244 h 263218"/>
                <a:gd name="connsiteX31" fmla="*/ 575574 w 1537400"/>
                <a:gd name="connsiteY31" fmla="*/ 188149 h 263218"/>
                <a:gd name="connsiteX32" fmla="*/ 575574 w 1537400"/>
                <a:gd name="connsiteY32" fmla="*/ 208104 h 263218"/>
                <a:gd name="connsiteX33" fmla="*/ 575574 w 1537400"/>
                <a:gd name="connsiteY33" fmla="*/ 231861 h 263218"/>
                <a:gd name="connsiteX34" fmla="*/ 575574 w 1537400"/>
                <a:gd name="connsiteY34" fmla="*/ 252766 h 263218"/>
                <a:gd name="connsiteX35" fmla="*/ 575574 w 1537400"/>
                <a:gd name="connsiteY35" fmla="*/ 263219 h 263218"/>
                <a:gd name="connsiteX36" fmla="*/ 588893 w 1537400"/>
                <a:gd name="connsiteY36" fmla="*/ 263219 h 263218"/>
                <a:gd name="connsiteX37" fmla="*/ 616483 w 1537400"/>
                <a:gd name="connsiteY37" fmla="*/ 263219 h 263218"/>
                <a:gd name="connsiteX38" fmla="*/ 644072 w 1537400"/>
                <a:gd name="connsiteY38" fmla="*/ 263219 h 263218"/>
                <a:gd name="connsiteX39" fmla="*/ 671662 w 1537400"/>
                <a:gd name="connsiteY39" fmla="*/ 263219 h 263218"/>
                <a:gd name="connsiteX40" fmla="*/ 698300 w 1537400"/>
                <a:gd name="connsiteY40" fmla="*/ 263219 h 263218"/>
                <a:gd name="connsiteX41" fmla="*/ 725889 w 1537400"/>
                <a:gd name="connsiteY41" fmla="*/ 263219 h 263218"/>
                <a:gd name="connsiteX42" fmla="*/ 753479 w 1537400"/>
                <a:gd name="connsiteY42" fmla="*/ 263219 h 263218"/>
                <a:gd name="connsiteX43" fmla="*/ 781068 w 1537400"/>
                <a:gd name="connsiteY43" fmla="*/ 263219 h 263218"/>
                <a:gd name="connsiteX44" fmla="*/ 807706 w 1537400"/>
                <a:gd name="connsiteY44" fmla="*/ 263219 h 263218"/>
                <a:gd name="connsiteX45" fmla="*/ 832442 w 1537400"/>
                <a:gd name="connsiteY45" fmla="*/ 263219 h 263218"/>
                <a:gd name="connsiteX46" fmla="*/ 859080 w 1537400"/>
                <a:gd name="connsiteY46" fmla="*/ 263219 h 263218"/>
                <a:gd name="connsiteX47" fmla="*/ 886669 w 1537400"/>
                <a:gd name="connsiteY47" fmla="*/ 263219 h 263218"/>
                <a:gd name="connsiteX48" fmla="*/ 914259 w 1537400"/>
                <a:gd name="connsiteY48" fmla="*/ 263219 h 263218"/>
                <a:gd name="connsiteX49" fmla="*/ 941848 w 1537400"/>
                <a:gd name="connsiteY49" fmla="*/ 263219 h 263218"/>
                <a:gd name="connsiteX50" fmla="*/ 969438 w 1537400"/>
                <a:gd name="connsiteY50" fmla="*/ 263219 h 263218"/>
                <a:gd name="connsiteX51" fmla="*/ 996076 w 1537400"/>
                <a:gd name="connsiteY51" fmla="*/ 263219 h 263218"/>
                <a:gd name="connsiteX52" fmla="*/ 1023665 w 1537400"/>
                <a:gd name="connsiteY52" fmla="*/ 263219 h 263218"/>
                <a:gd name="connsiteX53" fmla="*/ 1051255 w 1537400"/>
                <a:gd name="connsiteY53" fmla="*/ 263219 h 263218"/>
                <a:gd name="connsiteX54" fmla="*/ 1078845 w 1537400"/>
                <a:gd name="connsiteY54" fmla="*/ 263219 h 263218"/>
                <a:gd name="connsiteX55" fmla="*/ 1102629 w 1537400"/>
                <a:gd name="connsiteY55" fmla="*/ 263219 h 263218"/>
                <a:gd name="connsiteX56" fmla="*/ 1130218 w 1537400"/>
                <a:gd name="connsiteY56" fmla="*/ 263219 h 263218"/>
                <a:gd name="connsiteX57" fmla="*/ 1156856 w 1537400"/>
                <a:gd name="connsiteY57" fmla="*/ 263219 h 263218"/>
                <a:gd name="connsiteX58" fmla="*/ 1184446 w 1537400"/>
                <a:gd name="connsiteY58" fmla="*/ 263219 h 263218"/>
                <a:gd name="connsiteX59" fmla="*/ 1212035 w 1537400"/>
                <a:gd name="connsiteY59" fmla="*/ 263219 h 263218"/>
                <a:gd name="connsiteX60" fmla="*/ 1239625 w 1537400"/>
                <a:gd name="connsiteY60" fmla="*/ 263219 h 263218"/>
                <a:gd name="connsiteX61" fmla="*/ 1266263 w 1537400"/>
                <a:gd name="connsiteY61" fmla="*/ 263219 h 263218"/>
                <a:gd name="connsiteX62" fmla="*/ 1293852 w 1537400"/>
                <a:gd name="connsiteY62" fmla="*/ 263219 h 263218"/>
                <a:gd name="connsiteX63" fmla="*/ 1321442 w 1537400"/>
                <a:gd name="connsiteY63" fmla="*/ 263219 h 263218"/>
                <a:gd name="connsiteX64" fmla="*/ 1349031 w 1537400"/>
                <a:gd name="connsiteY64" fmla="*/ 263219 h 263218"/>
                <a:gd name="connsiteX65" fmla="*/ 1376621 w 1537400"/>
                <a:gd name="connsiteY65" fmla="*/ 263219 h 263218"/>
                <a:gd name="connsiteX66" fmla="*/ 1400405 w 1537400"/>
                <a:gd name="connsiteY66" fmla="*/ 263219 h 263218"/>
                <a:gd name="connsiteX67" fmla="*/ 1427994 w 1537400"/>
                <a:gd name="connsiteY67" fmla="*/ 263219 h 263218"/>
                <a:gd name="connsiteX68" fmla="*/ 1454633 w 1537400"/>
                <a:gd name="connsiteY68" fmla="*/ 263219 h 263218"/>
                <a:gd name="connsiteX69" fmla="*/ 1482222 w 1537400"/>
                <a:gd name="connsiteY69" fmla="*/ 263219 h 263218"/>
                <a:gd name="connsiteX70" fmla="*/ 1486027 w 1537400"/>
                <a:gd name="connsiteY70" fmla="*/ 263219 h 263218"/>
                <a:gd name="connsiteX71" fmla="*/ 1537401 w 1537400"/>
                <a:gd name="connsiteY71" fmla="*/ 263219 h 26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537400" h="263218">
                  <a:moveTo>
                    <a:pt x="0" y="0"/>
                  </a:moveTo>
                  <a:lnTo>
                    <a:pt x="27589" y="0"/>
                  </a:lnTo>
                  <a:lnTo>
                    <a:pt x="55179" y="0"/>
                  </a:lnTo>
                  <a:lnTo>
                    <a:pt x="82768" y="0"/>
                  </a:lnTo>
                  <a:lnTo>
                    <a:pt x="110358" y="0"/>
                  </a:lnTo>
                  <a:lnTo>
                    <a:pt x="136996" y="0"/>
                  </a:lnTo>
                  <a:lnTo>
                    <a:pt x="161732" y="0"/>
                  </a:lnTo>
                  <a:lnTo>
                    <a:pt x="188370" y="0"/>
                  </a:lnTo>
                  <a:lnTo>
                    <a:pt x="226424" y="0"/>
                  </a:lnTo>
                  <a:lnTo>
                    <a:pt x="226424" y="13303"/>
                  </a:lnTo>
                  <a:lnTo>
                    <a:pt x="226424" y="37060"/>
                  </a:lnTo>
                  <a:lnTo>
                    <a:pt x="226424" y="57965"/>
                  </a:lnTo>
                  <a:lnTo>
                    <a:pt x="226424" y="78871"/>
                  </a:lnTo>
                  <a:lnTo>
                    <a:pt x="226424" y="102627"/>
                  </a:lnTo>
                  <a:lnTo>
                    <a:pt x="226424" y="119731"/>
                  </a:lnTo>
                  <a:lnTo>
                    <a:pt x="229278" y="119731"/>
                  </a:lnTo>
                  <a:lnTo>
                    <a:pt x="256868" y="119731"/>
                  </a:lnTo>
                  <a:lnTo>
                    <a:pt x="284457" y="119731"/>
                  </a:lnTo>
                  <a:lnTo>
                    <a:pt x="312047" y="119731"/>
                  </a:lnTo>
                  <a:lnTo>
                    <a:pt x="335831" y="119731"/>
                  </a:lnTo>
                  <a:lnTo>
                    <a:pt x="363420" y="119731"/>
                  </a:lnTo>
                  <a:lnTo>
                    <a:pt x="391010" y="119731"/>
                  </a:lnTo>
                  <a:lnTo>
                    <a:pt x="442383" y="119731"/>
                  </a:lnTo>
                  <a:lnTo>
                    <a:pt x="445237" y="119731"/>
                  </a:lnTo>
                  <a:lnTo>
                    <a:pt x="472827" y="119731"/>
                  </a:lnTo>
                  <a:lnTo>
                    <a:pt x="500416" y="119731"/>
                  </a:lnTo>
                  <a:lnTo>
                    <a:pt x="527055" y="119731"/>
                  </a:lnTo>
                  <a:lnTo>
                    <a:pt x="554644" y="119731"/>
                  </a:lnTo>
                  <a:lnTo>
                    <a:pt x="575574" y="119731"/>
                  </a:lnTo>
                  <a:lnTo>
                    <a:pt x="575574" y="143488"/>
                  </a:lnTo>
                  <a:lnTo>
                    <a:pt x="575574" y="167244"/>
                  </a:lnTo>
                  <a:lnTo>
                    <a:pt x="575574" y="188149"/>
                  </a:lnTo>
                  <a:lnTo>
                    <a:pt x="575574" y="208104"/>
                  </a:lnTo>
                  <a:lnTo>
                    <a:pt x="575574" y="231861"/>
                  </a:lnTo>
                  <a:lnTo>
                    <a:pt x="575574" y="252766"/>
                  </a:lnTo>
                  <a:lnTo>
                    <a:pt x="575574" y="263219"/>
                  </a:lnTo>
                  <a:lnTo>
                    <a:pt x="588893" y="263219"/>
                  </a:lnTo>
                  <a:lnTo>
                    <a:pt x="616483" y="263219"/>
                  </a:lnTo>
                  <a:lnTo>
                    <a:pt x="644072" y="263219"/>
                  </a:lnTo>
                  <a:lnTo>
                    <a:pt x="671662" y="263219"/>
                  </a:lnTo>
                  <a:lnTo>
                    <a:pt x="698300" y="263219"/>
                  </a:lnTo>
                  <a:lnTo>
                    <a:pt x="725889" y="263219"/>
                  </a:lnTo>
                  <a:lnTo>
                    <a:pt x="753479" y="263219"/>
                  </a:lnTo>
                  <a:lnTo>
                    <a:pt x="781068" y="263219"/>
                  </a:lnTo>
                  <a:lnTo>
                    <a:pt x="807706" y="263219"/>
                  </a:lnTo>
                  <a:lnTo>
                    <a:pt x="832442" y="263219"/>
                  </a:lnTo>
                  <a:lnTo>
                    <a:pt x="859080" y="263219"/>
                  </a:lnTo>
                  <a:lnTo>
                    <a:pt x="886669" y="263219"/>
                  </a:lnTo>
                  <a:lnTo>
                    <a:pt x="914259" y="263219"/>
                  </a:lnTo>
                  <a:lnTo>
                    <a:pt x="941848" y="263219"/>
                  </a:lnTo>
                  <a:lnTo>
                    <a:pt x="969438" y="263219"/>
                  </a:lnTo>
                  <a:lnTo>
                    <a:pt x="996076" y="263219"/>
                  </a:lnTo>
                  <a:lnTo>
                    <a:pt x="1023665" y="263219"/>
                  </a:lnTo>
                  <a:lnTo>
                    <a:pt x="1051255" y="263219"/>
                  </a:lnTo>
                  <a:lnTo>
                    <a:pt x="1078845" y="263219"/>
                  </a:lnTo>
                  <a:lnTo>
                    <a:pt x="1102629" y="263219"/>
                  </a:lnTo>
                  <a:lnTo>
                    <a:pt x="1130218" y="263219"/>
                  </a:lnTo>
                  <a:lnTo>
                    <a:pt x="1156856" y="263219"/>
                  </a:lnTo>
                  <a:lnTo>
                    <a:pt x="1184446" y="263219"/>
                  </a:lnTo>
                  <a:lnTo>
                    <a:pt x="1212035" y="263219"/>
                  </a:lnTo>
                  <a:lnTo>
                    <a:pt x="1239625" y="263219"/>
                  </a:lnTo>
                  <a:lnTo>
                    <a:pt x="1266263" y="263219"/>
                  </a:lnTo>
                  <a:lnTo>
                    <a:pt x="1293852" y="263219"/>
                  </a:lnTo>
                  <a:lnTo>
                    <a:pt x="1321442" y="263219"/>
                  </a:lnTo>
                  <a:lnTo>
                    <a:pt x="1349031" y="263219"/>
                  </a:lnTo>
                  <a:lnTo>
                    <a:pt x="1376621" y="263219"/>
                  </a:lnTo>
                  <a:lnTo>
                    <a:pt x="1400405" y="263219"/>
                  </a:lnTo>
                  <a:lnTo>
                    <a:pt x="1427994" y="263219"/>
                  </a:lnTo>
                  <a:lnTo>
                    <a:pt x="1454633" y="263219"/>
                  </a:lnTo>
                  <a:lnTo>
                    <a:pt x="1482222" y="263219"/>
                  </a:lnTo>
                  <a:lnTo>
                    <a:pt x="1486027" y="263219"/>
                  </a:lnTo>
                  <a:lnTo>
                    <a:pt x="1537401" y="263219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89" name="Freeform 158">
              <a:extLst>
                <a:ext uri="{FF2B5EF4-FFF2-40B4-BE49-F238E27FC236}">
                  <a16:creationId xmlns:a16="http://schemas.microsoft.com/office/drawing/2014/main" id="{F9BC303B-0EBD-0A38-47BD-7196CD09550C}"/>
                </a:ext>
              </a:extLst>
            </p:cNvPr>
            <p:cNvSpPr/>
            <p:nvPr/>
          </p:nvSpPr>
          <p:spPr>
            <a:xfrm>
              <a:off x="6687712" y="2740297"/>
              <a:ext cx="26638" cy="9502"/>
            </a:xfrm>
            <a:custGeom>
              <a:avLst/>
              <a:gdLst>
                <a:gd name="connsiteX0" fmla="*/ 0 w 26638"/>
                <a:gd name="connsiteY0" fmla="*/ 0 h 9502"/>
                <a:gd name="connsiteX1" fmla="*/ 26638 w 26638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38" h="9502">
                  <a:moveTo>
                    <a:pt x="0" y="0"/>
                  </a:moveTo>
                  <a:lnTo>
                    <a:pt x="26638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0" name="Freeform 159">
              <a:extLst>
                <a:ext uri="{FF2B5EF4-FFF2-40B4-BE49-F238E27FC236}">
                  <a16:creationId xmlns:a16="http://schemas.microsoft.com/office/drawing/2014/main" id="{60B1B58A-0831-C30C-D015-0A3D1C55F572}"/>
                </a:ext>
              </a:extLst>
            </p:cNvPr>
            <p:cNvSpPr/>
            <p:nvPr/>
          </p:nvSpPr>
          <p:spPr>
            <a:xfrm>
              <a:off x="7806514" y="2883785"/>
              <a:ext cx="2854" cy="9502"/>
            </a:xfrm>
            <a:custGeom>
              <a:avLst/>
              <a:gdLst>
                <a:gd name="connsiteX0" fmla="*/ 0 w 2854"/>
                <a:gd name="connsiteY0" fmla="*/ 0 h 9502"/>
                <a:gd name="connsiteX1" fmla="*/ 2854 w 2854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4" h="9502">
                  <a:moveTo>
                    <a:pt x="0" y="0"/>
                  </a:moveTo>
                  <a:lnTo>
                    <a:pt x="2854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1" name="Freeform 160">
              <a:extLst>
                <a:ext uri="{FF2B5EF4-FFF2-40B4-BE49-F238E27FC236}">
                  <a16:creationId xmlns:a16="http://schemas.microsoft.com/office/drawing/2014/main" id="{692DF445-25F9-CB75-DAC1-0BC8638ED421}"/>
                </a:ext>
              </a:extLst>
            </p:cNvPr>
            <p:cNvSpPr/>
            <p:nvPr/>
          </p:nvSpPr>
          <p:spPr>
            <a:xfrm>
              <a:off x="7809368" y="2883785"/>
              <a:ext cx="239743" cy="9502"/>
            </a:xfrm>
            <a:custGeom>
              <a:avLst/>
              <a:gdLst>
                <a:gd name="connsiteX0" fmla="*/ 0 w 239743"/>
                <a:gd name="connsiteY0" fmla="*/ 0 h 9502"/>
                <a:gd name="connsiteX1" fmla="*/ 24735 w 239743"/>
                <a:gd name="connsiteY1" fmla="*/ 0 h 9502"/>
                <a:gd name="connsiteX2" fmla="*/ 51374 w 239743"/>
                <a:gd name="connsiteY2" fmla="*/ 0 h 9502"/>
                <a:gd name="connsiteX3" fmla="*/ 78963 w 239743"/>
                <a:gd name="connsiteY3" fmla="*/ 0 h 9502"/>
                <a:gd name="connsiteX4" fmla="*/ 89428 w 239743"/>
                <a:gd name="connsiteY4" fmla="*/ 0 h 9502"/>
                <a:gd name="connsiteX5" fmla="*/ 140802 w 239743"/>
                <a:gd name="connsiteY5" fmla="*/ 0 h 9502"/>
                <a:gd name="connsiteX6" fmla="*/ 157926 w 239743"/>
                <a:gd name="connsiteY6" fmla="*/ 0 h 9502"/>
                <a:gd name="connsiteX7" fmla="*/ 185516 w 239743"/>
                <a:gd name="connsiteY7" fmla="*/ 0 h 9502"/>
                <a:gd name="connsiteX8" fmla="*/ 213105 w 239743"/>
                <a:gd name="connsiteY8" fmla="*/ 0 h 9502"/>
                <a:gd name="connsiteX9" fmla="*/ 239743 w 239743"/>
                <a:gd name="connsiteY9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743" h="9502">
                  <a:moveTo>
                    <a:pt x="0" y="0"/>
                  </a:moveTo>
                  <a:lnTo>
                    <a:pt x="24735" y="0"/>
                  </a:lnTo>
                  <a:lnTo>
                    <a:pt x="51374" y="0"/>
                  </a:lnTo>
                  <a:lnTo>
                    <a:pt x="78963" y="0"/>
                  </a:lnTo>
                  <a:lnTo>
                    <a:pt x="89428" y="0"/>
                  </a:lnTo>
                  <a:lnTo>
                    <a:pt x="140802" y="0"/>
                  </a:lnTo>
                  <a:lnTo>
                    <a:pt x="157926" y="0"/>
                  </a:lnTo>
                  <a:lnTo>
                    <a:pt x="185516" y="0"/>
                  </a:lnTo>
                  <a:lnTo>
                    <a:pt x="213105" y="0"/>
                  </a:lnTo>
                  <a:lnTo>
                    <a:pt x="239743" y="0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2" name="Freeform 161">
              <a:extLst>
                <a:ext uri="{FF2B5EF4-FFF2-40B4-BE49-F238E27FC236}">
                  <a16:creationId xmlns:a16="http://schemas.microsoft.com/office/drawing/2014/main" id="{7A324DAA-F01C-5D1C-FD88-A8626D76B0B9}"/>
                </a:ext>
              </a:extLst>
            </p:cNvPr>
            <p:cNvSpPr/>
            <p:nvPr/>
          </p:nvSpPr>
          <p:spPr>
            <a:xfrm>
              <a:off x="7915920" y="2883785"/>
              <a:ext cx="10464" cy="9502"/>
            </a:xfrm>
            <a:custGeom>
              <a:avLst/>
              <a:gdLst>
                <a:gd name="connsiteX0" fmla="*/ 0 w 10464"/>
                <a:gd name="connsiteY0" fmla="*/ 0 h 9502"/>
                <a:gd name="connsiteX1" fmla="*/ 10465 w 10464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64" h="9502">
                  <a:moveTo>
                    <a:pt x="0" y="0"/>
                  </a:moveTo>
                  <a:lnTo>
                    <a:pt x="10465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3" name="Freeform 162">
              <a:extLst>
                <a:ext uri="{FF2B5EF4-FFF2-40B4-BE49-F238E27FC236}">
                  <a16:creationId xmlns:a16="http://schemas.microsoft.com/office/drawing/2014/main" id="{E3405B29-68AB-BCB9-1AA7-4F0D849153F1}"/>
                </a:ext>
              </a:extLst>
            </p:cNvPr>
            <p:cNvSpPr/>
            <p:nvPr/>
          </p:nvSpPr>
          <p:spPr>
            <a:xfrm>
              <a:off x="7926385" y="2883785"/>
              <a:ext cx="17124" cy="9502"/>
            </a:xfrm>
            <a:custGeom>
              <a:avLst/>
              <a:gdLst>
                <a:gd name="connsiteX0" fmla="*/ 0 w 17124"/>
                <a:gd name="connsiteY0" fmla="*/ 0 h 9502"/>
                <a:gd name="connsiteX1" fmla="*/ 17124 w 17124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24" h="9502">
                  <a:moveTo>
                    <a:pt x="0" y="0"/>
                  </a:moveTo>
                  <a:lnTo>
                    <a:pt x="17124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4" name="Freeform 163">
              <a:extLst>
                <a:ext uri="{FF2B5EF4-FFF2-40B4-BE49-F238E27FC236}">
                  <a16:creationId xmlns:a16="http://schemas.microsoft.com/office/drawing/2014/main" id="{F58E0DB0-AE59-D88C-26FA-B7674084DBC7}"/>
                </a:ext>
              </a:extLst>
            </p:cNvPr>
            <p:cNvSpPr/>
            <p:nvPr/>
          </p:nvSpPr>
          <p:spPr>
            <a:xfrm>
              <a:off x="8076700" y="2883785"/>
              <a:ext cx="27589" cy="9502"/>
            </a:xfrm>
            <a:custGeom>
              <a:avLst/>
              <a:gdLst>
                <a:gd name="connsiteX0" fmla="*/ 0 w 27589"/>
                <a:gd name="connsiteY0" fmla="*/ 0 h 9502"/>
                <a:gd name="connsiteX1" fmla="*/ 27589 w 27589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89" h="9502">
                  <a:moveTo>
                    <a:pt x="0" y="0"/>
                  </a:moveTo>
                  <a:lnTo>
                    <a:pt x="27589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5" name="Freeform 164">
              <a:extLst>
                <a:ext uri="{FF2B5EF4-FFF2-40B4-BE49-F238E27FC236}">
                  <a16:creationId xmlns:a16="http://schemas.microsoft.com/office/drawing/2014/main" id="{4C85BAAC-9CE6-B153-081F-B641F4184E76}"/>
                </a:ext>
              </a:extLst>
            </p:cNvPr>
            <p:cNvSpPr/>
            <p:nvPr/>
          </p:nvSpPr>
          <p:spPr>
            <a:xfrm>
              <a:off x="5499461" y="1304472"/>
              <a:ext cx="68498" cy="113079"/>
            </a:xfrm>
            <a:custGeom>
              <a:avLst/>
              <a:gdLst>
                <a:gd name="connsiteX0" fmla="*/ 0 w 68498"/>
                <a:gd name="connsiteY0" fmla="*/ 0 h 113079"/>
                <a:gd name="connsiteX1" fmla="*/ 51373 w 68498"/>
                <a:gd name="connsiteY1" fmla="*/ 0 h 113079"/>
                <a:gd name="connsiteX2" fmla="*/ 58033 w 68498"/>
                <a:gd name="connsiteY2" fmla="*/ 0 h 113079"/>
                <a:gd name="connsiteX3" fmla="*/ 58033 w 68498"/>
                <a:gd name="connsiteY3" fmla="*/ 17104 h 113079"/>
                <a:gd name="connsiteX4" fmla="*/ 58033 w 68498"/>
                <a:gd name="connsiteY4" fmla="*/ 38010 h 113079"/>
                <a:gd name="connsiteX5" fmla="*/ 58033 w 68498"/>
                <a:gd name="connsiteY5" fmla="*/ 57965 h 113079"/>
                <a:gd name="connsiteX6" fmla="*/ 68498 w 68498"/>
                <a:gd name="connsiteY6" fmla="*/ 57965 h 113079"/>
                <a:gd name="connsiteX7" fmla="*/ 68498 w 68498"/>
                <a:gd name="connsiteY7" fmla="*/ 72219 h 113079"/>
                <a:gd name="connsiteX8" fmla="*/ 68498 w 68498"/>
                <a:gd name="connsiteY8" fmla="*/ 92174 h 113079"/>
                <a:gd name="connsiteX9" fmla="*/ 68498 w 68498"/>
                <a:gd name="connsiteY9" fmla="*/ 113080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498" h="113079">
                  <a:moveTo>
                    <a:pt x="0" y="0"/>
                  </a:moveTo>
                  <a:lnTo>
                    <a:pt x="51373" y="0"/>
                  </a:lnTo>
                  <a:lnTo>
                    <a:pt x="58033" y="0"/>
                  </a:lnTo>
                  <a:lnTo>
                    <a:pt x="58033" y="17104"/>
                  </a:lnTo>
                  <a:lnTo>
                    <a:pt x="58033" y="38010"/>
                  </a:lnTo>
                  <a:lnTo>
                    <a:pt x="58033" y="57965"/>
                  </a:lnTo>
                  <a:lnTo>
                    <a:pt x="68498" y="57965"/>
                  </a:lnTo>
                  <a:lnTo>
                    <a:pt x="68498" y="72219"/>
                  </a:lnTo>
                  <a:lnTo>
                    <a:pt x="68498" y="92174"/>
                  </a:lnTo>
                  <a:lnTo>
                    <a:pt x="68498" y="113080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6" name="Freeform 165">
              <a:extLst>
                <a:ext uri="{FF2B5EF4-FFF2-40B4-BE49-F238E27FC236}">
                  <a16:creationId xmlns:a16="http://schemas.microsoft.com/office/drawing/2014/main" id="{C79A6F5C-715A-3E05-DD20-64E4005CBE04}"/>
                </a:ext>
              </a:extLst>
            </p:cNvPr>
            <p:cNvSpPr/>
            <p:nvPr/>
          </p:nvSpPr>
          <p:spPr>
            <a:xfrm>
              <a:off x="5527050" y="1280716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7" name="Freeform 166">
              <a:extLst>
                <a:ext uri="{FF2B5EF4-FFF2-40B4-BE49-F238E27FC236}">
                  <a16:creationId xmlns:a16="http://schemas.microsoft.com/office/drawing/2014/main" id="{0DC6376E-DD18-9078-F8CC-9620BDD48FB9}"/>
                </a:ext>
              </a:extLst>
            </p:cNvPr>
            <p:cNvSpPr/>
            <p:nvPr/>
          </p:nvSpPr>
          <p:spPr>
            <a:xfrm>
              <a:off x="5554640" y="1417552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8" name="Freeform 167">
              <a:extLst>
                <a:ext uri="{FF2B5EF4-FFF2-40B4-BE49-F238E27FC236}">
                  <a16:creationId xmlns:a16="http://schemas.microsoft.com/office/drawing/2014/main" id="{409C2279-D982-C385-4557-F83066D27129}"/>
                </a:ext>
              </a:extLst>
            </p:cNvPr>
            <p:cNvSpPr/>
            <p:nvPr/>
          </p:nvSpPr>
          <p:spPr>
            <a:xfrm>
              <a:off x="5582229" y="1393796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199" name="Freeform 168">
              <a:extLst>
                <a:ext uri="{FF2B5EF4-FFF2-40B4-BE49-F238E27FC236}">
                  <a16:creationId xmlns:a16="http://schemas.microsoft.com/office/drawing/2014/main" id="{F9BB771C-2407-59F0-E8E8-352A3582208D}"/>
                </a:ext>
              </a:extLst>
            </p:cNvPr>
            <p:cNvSpPr/>
            <p:nvPr/>
          </p:nvSpPr>
          <p:spPr>
            <a:xfrm>
              <a:off x="5574618" y="1417552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0" name="Freeform 169">
              <a:extLst>
                <a:ext uri="{FF2B5EF4-FFF2-40B4-BE49-F238E27FC236}">
                  <a16:creationId xmlns:a16="http://schemas.microsoft.com/office/drawing/2014/main" id="{4E7F78ED-36EB-A8C8-90A1-B29D6A068608}"/>
                </a:ext>
              </a:extLst>
            </p:cNvPr>
            <p:cNvSpPr/>
            <p:nvPr/>
          </p:nvSpPr>
          <p:spPr>
            <a:xfrm>
              <a:off x="5602208" y="1393796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1" name="Freeform 170">
              <a:extLst>
                <a:ext uri="{FF2B5EF4-FFF2-40B4-BE49-F238E27FC236}">
                  <a16:creationId xmlns:a16="http://schemas.microsoft.com/office/drawing/2014/main" id="{7B2EF301-45A5-EEF0-1CBA-D4F367A89F17}"/>
                </a:ext>
              </a:extLst>
            </p:cNvPr>
            <p:cNvSpPr/>
            <p:nvPr/>
          </p:nvSpPr>
          <p:spPr>
            <a:xfrm>
              <a:off x="5582229" y="147931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2" name="Freeform 171">
              <a:extLst>
                <a:ext uri="{FF2B5EF4-FFF2-40B4-BE49-F238E27FC236}">
                  <a16:creationId xmlns:a16="http://schemas.microsoft.com/office/drawing/2014/main" id="{BC278BDE-4F74-95A8-495A-2FE5E89ADB9C}"/>
                </a:ext>
              </a:extLst>
            </p:cNvPr>
            <p:cNvSpPr/>
            <p:nvPr/>
          </p:nvSpPr>
          <p:spPr>
            <a:xfrm>
              <a:off x="5608867" y="1454611"/>
              <a:ext cx="7610" cy="51313"/>
            </a:xfrm>
            <a:custGeom>
              <a:avLst/>
              <a:gdLst>
                <a:gd name="connsiteX0" fmla="*/ 0 w 7610"/>
                <a:gd name="connsiteY0" fmla="*/ 0 h 51313"/>
                <a:gd name="connsiteX1" fmla="*/ 0 w 7610"/>
                <a:gd name="connsiteY1" fmla="*/ 51313 h 51313"/>
                <a:gd name="connsiteX2" fmla="*/ 7611 w 7610"/>
                <a:gd name="connsiteY2" fmla="*/ 51313 h 51313"/>
                <a:gd name="connsiteX3" fmla="*/ 7611 w 7610"/>
                <a:gd name="connsiteY3" fmla="*/ 0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0" h="51313">
                  <a:moveTo>
                    <a:pt x="0" y="0"/>
                  </a:moveTo>
                  <a:lnTo>
                    <a:pt x="0" y="51313"/>
                  </a:lnTo>
                  <a:lnTo>
                    <a:pt x="7611" y="51313"/>
                  </a:lnTo>
                  <a:lnTo>
                    <a:pt x="7611" y="0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3" name="Freeform 172">
              <a:extLst>
                <a:ext uri="{FF2B5EF4-FFF2-40B4-BE49-F238E27FC236}">
                  <a16:creationId xmlns:a16="http://schemas.microsoft.com/office/drawing/2014/main" id="{F9D7858B-0BA9-4A44-E4A9-90773304BD93}"/>
                </a:ext>
              </a:extLst>
            </p:cNvPr>
            <p:cNvSpPr/>
            <p:nvPr/>
          </p:nvSpPr>
          <p:spPr>
            <a:xfrm>
              <a:off x="5588889" y="147931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4" name="Freeform 173">
              <a:extLst>
                <a:ext uri="{FF2B5EF4-FFF2-40B4-BE49-F238E27FC236}">
                  <a16:creationId xmlns:a16="http://schemas.microsoft.com/office/drawing/2014/main" id="{CD68BCA4-6AFD-DDD9-F638-2DD023CB39ED}"/>
                </a:ext>
              </a:extLst>
            </p:cNvPr>
            <p:cNvSpPr/>
            <p:nvPr/>
          </p:nvSpPr>
          <p:spPr>
            <a:xfrm>
              <a:off x="5591743" y="1479318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5" name="Freeform 174">
              <a:extLst>
                <a:ext uri="{FF2B5EF4-FFF2-40B4-BE49-F238E27FC236}">
                  <a16:creationId xmlns:a16="http://schemas.microsoft.com/office/drawing/2014/main" id="{CEA2D7A8-D024-3352-7126-AF973F7994AA}"/>
                </a:ext>
              </a:extLst>
            </p:cNvPr>
            <p:cNvSpPr/>
            <p:nvPr/>
          </p:nvSpPr>
          <p:spPr>
            <a:xfrm>
              <a:off x="5599354" y="1608552"/>
              <a:ext cx="51373" cy="9502"/>
            </a:xfrm>
            <a:custGeom>
              <a:avLst/>
              <a:gdLst>
                <a:gd name="connsiteX0" fmla="*/ 51373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3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6" name="Freeform 175">
              <a:extLst>
                <a:ext uri="{FF2B5EF4-FFF2-40B4-BE49-F238E27FC236}">
                  <a16:creationId xmlns:a16="http://schemas.microsoft.com/office/drawing/2014/main" id="{8F4F55B4-8B7C-96B8-4D73-D7785FB600DB}"/>
                </a:ext>
              </a:extLst>
            </p:cNvPr>
            <p:cNvSpPr/>
            <p:nvPr/>
          </p:nvSpPr>
          <p:spPr>
            <a:xfrm>
              <a:off x="5625992" y="1584796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7" name="Freeform 176">
              <a:extLst>
                <a:ext uri="{FF2B5EF4-FFF2-40B4-BE49-F238E27FC236}">
                  <a16:creationId xmlns:a16="http://schemas.microsoft.com/office/drawing/2014/main" id="{BBBA12A3-845A-4087-8BBD-985548947B69}"/>
                </a:ext>
              </a:extLst>
            </p:cNvPr>
            <p:cNvSpPr/>
            <p:nvPr/>
          </p:nvSpPr>
          <p:spPr>
            <a:xfrm>
              <a:off x="5725885" y="1813805"/>
              <a:ext cx="88476" cy="55114"/>
            </a:xfrm>
            <a:custGeom>
              <a:avLst/>
              <a:gdLst>
                <a:gd name="connsiteX0" fmla="*/ 0 w 88476"/>
                <a:gd name="connsiteY0" fmla="*/ 0 h 55114"/>
                <a:gd name="connsiteX1" fmla="*/ 51373 w 88476"/>
                <a:gd name="connsiteY1" fmla="*/ 0 h 55114"/>
                <a:gd name="connsiteX2" fmla="*/ 88477 w 88476"/>
                <a:gd name="connsiteY2" fmla="*/ 0 h 55114"/>
                <a:gd name="connsiteX3" fmla="*/ 88477 w 88476"/>
                <a:gd name="connsiteY3" fmla="*/ 55114 h 55114"/>
                <a:gd name="connsiteX4" fmla="*/ 88477 w 88476"/>
                <a:gd name="connsiteY4" fmla="*/ 30408 h 55114"/>
                <a:gd name="connsiteX5" fmla="*/ 88477 w 88476"/>
                <a:gd name="connsiteY5" fmla="*/ 0 h 55114"/>
                <a:gd name="connsiteX6" fmla="*/ 88477 w 88476"/>
                <a:gd name="connsiteY6" fmla="*/ 10453 h 5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76" h="55114">
                  <a:moveTo>
                    <a:pt x="0" y="0"/>
                  </a:moveTo>
                  <a:lnTo>
                    <a:pt x="51373" y="0"/>
                  </a:lnTo>
                  <a:lnTo>
                    <a:pt x="88477" y="0"/>
                  </a:lnTo>
                  <a:lnTo>
                    <a:pt x="88477" y="55114"/>
                  </a:lnTo>
                  <a:lnTo>
                    <a:pt x="88477" y="30408"/>
                  </a:lnTo>
                  <a:lnTo>
                    <a:pt x="88477" y="0"/>
                  </a:lnTo>
                  <a:lnTo>
                    <a:pt x="88477" y="10453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8" name="Freeform 177">
              <a:extLst>
                <a:ext uri="{FF2B5EF4-FFF2-40B4-BE49-F238E27FC236}">
                  <a16:creationId xmlns:a16="http://schemas.microsoft.com/office/drawing/2014/main" id="{92A651E5-6D73-496C-6E38-A3EFDEBC8D23}"/>
                </a:ext>
              </a:extLst>
            </p:cNvPr>
            <p:cNvSpPr/>
            <p:nvPr/>
          </p:nvSpPr>
          <p:spPr>
            <a:xfrm>
              <a:off x="5752523" y="1790049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09" name="Freeform 178">
              <a:extLst>
                <a:ext uri="{FF2B5EF4-FFF2-40B4-BE49-F238E27FC236}">
                  <a16:creationId xmlns:a16="http://schemas.microsoft.com/office/drawing/2014/main" id="{6EF0B83D-5B3A-53D3-4B16-BC645CEF86E1}"/>
                </a:ext>
              </a:extLst>
            </p:cNvPr>
            <p:cNvSpPr/>
            <p:nvPr/>
          </p:nvSpPr>
          <p:spPr>
            <a:xfrm>
              <a:off x="5794383" y="1886024"/>
              <a:ext cx="51373" cy="9502"/>
            </a:xfrm>
            <a:custGeom>
              <a:avLst/>
              <a:gdLst>
                <a:gd name="connsiteX0" fmla="*/ 51373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3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0" name="Freeform 179">
              <a:extLst>
                <a:ext uri="{FF2B5EF4-FFF2-40B4-BE49-F238E27FC236}">
                  <a16:creationId xmlns:a16="http://schemas.microsoft.com/office/drawing/2014/main" id="{1857B6CE-12C8-FED3-2A40-951526779EF7}"/>
                </a:ext>
              </a:extLst>
            </p:cNvPr>
            <p:cNvSpPr/>
            <p:nvPr/>
          </p:nvSpPr>
          <p:spPr>
            <a:xfrm>
              <a:off x="5821021" y="1861318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1" name="Freeform 180">
              <a:extLst>
                <a:ext uri="{FF2B5EF4-FFF2-40B4-BE49-F238E27FC236}">
                  <a16:creationId xmlns:a16="http://schemas.microsoft.com/office/drawing/2014/main" id="{B373CCCD-DA78-5409-D2E5-8B62A13A04BA}"/>
                </a:ext>
              </a:extLst>
            </p:cNvPr>
            <p:cNvSpPr/>
            <p:nvPr/>
          </p:nvSpPr>
          <p:spPr>
            <a:xfrm>
              <a:off x="5985607" y="2333591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2" name="Freeform 181">
              <a:extLst>
                <a:ext uri="{FF2B5EF4-FFF2-40B4-BE49-F238E27FC236}">
                  <a16:creationId xmlns:a16="http://schemas.microsoft.com/office/drawing/2014/main" id="{D054CE2F-5AA7-19CB-B775-755BAAB5E636}"/>
                </a:ext>
              </a:extLst>
            </p:cNvPr>
            <p:cNvSpPr/>
            <p:nvPr/>
          </p:nvSpPr>
          <p:spPr>
            <a:xfrm>
              <a:off x="6013196" y="2309835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3" name="Freeform 182">
              <a:extLst>
                <a:ext uri="{FF2B5EF4-FFF2-40B4-BE49-F238E27FC236}">
                  <a16:creationId xmlns:a16="http://schemas.microsoft.com/office/drawing/2014/main" id="{D8D433E8-B96A-EB8F-10E1-3CA179A083AE}"/>
                </a:ext>
              </a:extLst>
            </p:cNvPr>
            <p:cNvSpPr/>
            <p:nvPr/>
          </p:nvSpPr>
          <p:spPr>
            <a:xfrm>
              <a:off x="6135922" y="2387755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4" name="Freeform 183">
              <a:extLst>
                <a:ext uri="{FF2B5EF4-FFF2-40B4-BE49-F238E27FC236}">
                  <a16:creationId xmlns:a16="http://schemas.microsoft.com/office/drawing/2014/main" id="{69220CA4-4B27-118A-0C70-5DDC55FF0B56}"/>
                </a:ext>
              </a:extLst>
            </p:cNvPr>
            <p:cNvSpPr/>
            <p:nvPr/>
          </p:nvSpPr>
          <p:spPr>
            <a:xfrm>
              <a:off x="6191101" y="2412462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5" name="Freeform 184">
              <a:extLst>
                <a:ext uri="{FF2B5EF4-FFF2-40B4-BE49-F238E27FC236}">
                  <a16:creationId xmlns:a16="http://schemas.microsoft.com/office/drawing/2014/main" id="{08E521D6-7CEA-B116-15C7-983E97E7F314}"/>
                </a:ext>
              </a:extLst>
            </p:cNvPr>
            <p:cNvSpPr/>
            <p:nvPr/>
          </p:nvSpPr>
          <p:spPr>
            <a:xfrm>
              <a:off x="6218690" y="2387755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6" name="Freeform 185">
              <a:extLst>
                <a:ext uri="{FF2B5EF4-FFF2-40B4-BE49-F238E27FC236}">
                  <a16:creationId xmlns:a16="http://schemas.microsoft.com/office/drawing/2014/main" id="{3C9FC776-4E0F-6B32-1480-50CFB36C482C}"/>
                </a:ext>
              </a:extLst>
            </p:cNvPr>
            <p:cNvSpPr/>
            <p:nvPr/>
          </p:nvSpPr>
          <p:spPr>
            <a:xfrm>
              <a:off x="6235815" y="2412462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7" name="Freeform 186">
              <a:extLst>
                <a:ext uri="{FF2B5EF4-FFF2-40B4-BE49-F238E27FC236}">
                  <a16:creationId xmlns:a16="http://schemas.microsoft.com/office/drawing/2014/main" id="{1BFBBBEF-2181-974A-BDD6-0ACB74A1A023}"/>
                </a:ext>
              </a:extLst>
            </p:cNvPr>
            <p:cNvSpPr/>
            <p:nvPr/>
          </p:nvSpPr>
          <p:spPr>
            <a:xfrm>
              <a:off x="6263404" y="2387755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8" name="Freeform 187">
              <a:extLst>
                <a:ext uri="{FF2B5EF4-FFF2-40B4-BE49-F238E27FC236}">
                  <a16:creationId xmlns:a16="http://schemas.microsoft.com/office/drawing/2014/main" id="{16C915DC-2A66-83D1-507D-F41BD593E6C0}"/>
                </a:ext>
              </a:extLst>
            </p:cNvPr>
            <p:cNvSpPr/>
            <p:nvPr/>
          </p:nvSpPr>
          <p:spPr>
            <a:xfrm>
              <a:off x="6259599" y="2620566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19" name="Freeform 188">
              <a:extLst>
                <a:ext uri="{FF2B5EF4-FFF2-40B4-BE49-F238E27FC236}">
                  <a16:creationId xmlns:a16="http://schemas.microsoft.com/office/drawing/2014/main" id="{A69C78A1-8BB4-861E-76EC-7E266B7080C2}"/>
                </a:ext>
              </a:extLst>
            </p:cNvPr>
            <p:cNvSpPr/>
            <p:nvPr/>
          </p:nvSpPr>
          <p:spPr>
            <a:xfrm>
              <a:off x="6287189" y="2596810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20" name="Freeform 189">
              <a:extLst>
                <a:ext uri="{FF2B5EF4-FFF2-40B4-BE49-F238E27FC236}">
                  <a16:creationId xmlns:a16="http://schemas.microsoft.com/office/drawing/2014/main" id="{3526D181-405C-9305-0545-D85472C91607}"/>
                </a:ext>
              </a:extLst>
            </p:cNvPr>
            <p:cNvSpPr/>
            <p:nvPr/>
          </p:nvSpPr>
          <p:spPr>
            <a:xfrm>
              <a:off x="6714350" y="2716541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21" name="Freeform 190">
              <a:extLst>
                <a:ext uri="{FF2B5EF4-FFF2-40B4-BE49-F238E27FC236}">
                  <a16:creationId xmlns:a16="http://schemas.microsoft.com/office/drawing/2014/main" id="{098C83D1-62A7-1AF7-9AFC-FDB8A5D481E0}"/>
                </a:ext>
              </a:extLst>
            </p:cNvPr>
            <p:cNvSpPr/>
            <p:nvPr/>
          </p:nvSpPr>
          <p:spPr>
            <a:xfrm>
              <a:off x="7809368" y="2860029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22" name="Freeform 191">
              <a:extLst>
                <a:ext uri="{FF2B5EF4-FFF2-40B4-BE49-F238E27FC236}">
                  <a16:creationId xmlns:a16="http://schemas.microsoft.com/office/drawing/2014/main" id="{9A5256C2-789F-74E9-E266-0DA216F2AD4C}"/>
                </a:ext>
              </a:extLst>
            </p:cNvPr>
            <p:cNvSpPr/>
            <p:nvPr/>
          </p:nvSpPr>
          <p:spPr>
            <a:xfrm>
              <a:off x="7926385" y="2860029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23" name="Freeform 192">
              <a:extLst>
                <a:ext uri="{FF2B5EF4-FFF2-40B4-BE49-F238E27FC236}">
                  <a16:creationId xmlns:a16="http://schemas.microsoft.com/office/drawing/2014/main" id="{023DB37F-2D64-F2EC-AF2E-4E5230271140}"/>
                </a:ext>
              </a:extLst>
            </p:cNvPr>
            <p:cNvSpPr/>
            <p:nvPr/>
          </p:nvSpPr>
          <p:spPr>
            <a:xfrm>
              <a:off x="8042451" y="2883785"/>
              <a:ext cx="51373" cy="9502"/>
            </a:xfrm>
            <a:custGeom>
              <a:avLst/>
              <a:gdLst>
                <a:gd name="connsiteX0" fmla="*/ 51374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4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24" name="Freeform 193">
              <a:extLst>
                <a:ext uri="{FF2B5EF4-FFF2-40B4-BE49-F238E27FC236}">
                  <a16:creationId xmlns:a16="http://schemas.microsoft.com/office/drawing/2014/main" id="{31139CDC-6FFE-A292-4B00-32D37D9B753F}"/>
                </a:ext>
              </a:extLst>
            </p:cNvPr>
            <p:cNvSpPr/>
            <p:nvPr/>
          </p:nvSpPr>
          <p:spPr>
            <a:xfrm>
              <a:off x="8070041" y="2860029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25" name="Freeform 194">
              <a:extLst>
                <a:ext uri="{FF2B5EF4-FFF2-40B4-BE49-F238E27FC236}">
                  <a16:creationId xmlns:a16="http://schemas.microsoft.com/office/drawing/2014/main" id="{D851110D-32E4-7EDD-984E-47B492BDBE0F}"/>
                </a:ext>
              </a:extLst>
            </p:cNvPr>
            <p:cNvSpPr/>
            <p:nvPr/>
          </p:nvSpPr>
          <p:spPr>
            <a:xfrm>
              <a:off x="8087165" y="2883785"/>
              <a:ext cx="51373" cy="9502"/>
            </a:xfrm>
            <a:custGeom>
              <a:avLst/>
              <a:gdLst>
                <a:gd name="connsiteX0" fmla="*/ 51373 w 51373"/>
                <a:gd name="connsiteY0" fmla="*/ 0 h 9502"/>
                <a:gd name="connsiteX1" fmla="*/ 0 w 51373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373" h="9502">
                  <a:moveTo>
                    <a:pt x="51373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26" name="Freeform 195">
              <a:extLst>
                <a:ext uri="{FF2B5EF4-FFF2-40B4-BE49-F238E27FC236}">
                  <a16:creationId xmlns:a16="http://schemas.microsoft.com/office/drawing/2014/main" id="{615E14EB-BAEC-C409-86F3-93ACF55F141F}"/>
                </a:ext>
              </a:extLst>
            </p:cNvPr>
            <p:cNvSpPr/>
            <p:nvPr/>
          </p:nvSpPr>
          <p:spPr>
            <a:xfrm>
              <a:off x="8114755" y="2860029"/>
              <a:ext cx="9513" cy="51313"/>
            </a:xfrm>
            <a:custGeom>
              <a:avLst/>
              <a:gdLst>
                <a:gd name="connsiteX0" fmla="*/ 0 w 9513"/>
                <a:gd name="connsiteY0" fmla="*/ 0 h 51313"/>
                <a:gd name="connsiteX1" fmla="*/ 0 w 9513"/>
                <a:gd name="connsiteY1" fmla="*/ 51313 h 5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3" h="51313">
                  <a:moveTo>
                    <a:pt x="0" y="0"/>
                  </a:moveTo>
                  <a:lnTo>
                    <a:pt x="0" y="51313"/>
                  </a:lnTo>
                </a:path>
              </a:pathLst>
            </a:custGeom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27" name="Freeform 196">
              <a:extLst>
                <a:ext uri="{FF2B5EF4-FFF2-40B4-BE49-F238E27FC236}">
                  <a16:creationId xmlns:a16="http://schemas.microsoft.com/office/drawing/2014/main" id="{D89525F5-737D-EAB3-7037-F5BCADC8A50F}"/>
                </a:ext>
              </a:extLst>
            </p:cNvPr>
            <p:cNvSpPr/>
            <p:nvPr/>
          </p:nvSpPr>
          <p:spPr>
            <a:xfrm>
              <a:off x="5497525" y="3449849"/>
              <a:ext cx="3183257" cy="9502"/>
            </a:xfrm>
            <a:custGeom>
              <a:avLst/>
              <a:gdLst>
                <a:gd name="connsiteX0" fmla="*/ 3183257 w 3183257"/>
                <a:gd name="connsiteY0" fmla="*/ 0 h 9502"/>
                <a:gd name="connsiteX1" fmla="*/ 0 w 3183257"/>
                <a:gd name="connsiteY1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83257" h="9502">
                  <a:moveTo>
                    <a:pt x="3183257" y="0"/>
                  </a:moveTo>
                  <a:lnTo>
                    <a:pt x="0" y="0"/>
                  </a:lnTo>
                </a:path>
              </a:pathLst>
            </a:custGeom>
            <a:ln w="127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29" name="Freeform 198">
              <a:extLst>
                <a:ext uri="{FF2B5EF4-FFF2-40B4-BE49-F238E27FC236}">
                  <a16:creationId xmlns:a16="http://schemas.microsoft.com/office/drawing/2014/main" id="{DD3D1378-5731-D09A-DDBF-FBDB09E11CBA}"/>
                </a:ext>
              </a:extLst>
            </p:cNvPr>
            <p:cNvSpPr/>
            <p:nvPr/>
          </p:nvSpPr>
          <p:spPr>
            <a:xfrm>
              <a:off x="5567959" y="1417552"/>
              <a:ext cx="40908" cy="54164"/>
            </a:xfrm>
            <a:custGeom>
              <a:avLst/>
              <a:gdLst>
                <a:gd name="connsiteX0" fmla="*/ 0 w 40908"/>
                <a:gd name="connsiteY0" fmla="*/ 0 h 54164"/>
                <a:gd name="connsiteX1" fmla="*/ 40909 w 40908"/>
                <a:gd name="connsiteY1" fmla="*/ 0 h 54164"/>
                <a:gd name="connsiteX2" fmla="*/ 40909 w 40908"/>
                <a:gd name="connsiteY2" fmla="*/ 34209 h 54164"/>
                <a:gd name="connsiteX3" fmla="*/ 40909 w 40908"/>
                <a:gd name="connsiteY3" fmla="*/ 54164 h 5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08" h="54164">
                  <a:moveTo>
                    <a:pt x="0" y="0"/>
                  </a:moveTo>
                  <a:lnTo>
                    <a:pt x="40909" y="0"/>
                  </a:lnTo>
                  <a:lnTo>
                    <a:pt x="40909" y="34209"/>
                  </a:lnTo>
                  <a:lnTo>
                    <a:pt x="40909" y="54164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30" name="Freeform 199">
              <a:extLst>
                <a:ext uri="{FF2B5EF4-FFF2-40B4-BE49-F238E27FC236}">
                  <a16:creationId xmlns:a16="http://schemas.microsoft.com/office/drawing/2014/main" id="{4E441BDC-9818-4EA2-9292-82C43928737E}"/>
                </a:ext>
              </a:extLst>
            </p:cNvPr>
            <p:cNvSpPr/>
            <p:nvPr/>
          </p:nvSpPr>
          <p:spPr>
            <a:xfrm>
              <a:off x="5814362" y="1868920"/>
              <a:ext cx="6659" cy="9502"/>
            </a:xfrm>
            <a:custGeom>
              <a:avLst/>
              <a:gdLst>
                <a:gd name="connsiteX0" fmla="*/ 0 w 6659"/>
                <a:gd name="connsiteY0" fmla="*/ 0 h 9502"/>
                <a:gd name="connsiteX1" fmla="*/ 6660 w 6659"/>
                <a:gd name="connsiteY1" fmla="*/ 0 h 9502"/>
                <a:gd name="connsiteX2" fmla="*/ 0 w 6659"/>
                <a:gd name="connsiteY2" fmla="*/ 0 h 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9" h="9502">
                  <a:moveTo>
                    <a:pt x="0" y="0"/>
                  </a:moveTo>
                  <a:lnTo>
                    <a:pt x="666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31" name="Freeform 200">
              <a:extLst>
                <a:ext uri="{FF2B5EF4-FFF2-40B4-BE49-F238E27FC236}">
                  <a16:creationId xmlns:a16="http://schemas.microsoft.com/office/drawing/2014/main" id="{600881F5-E1B1-EC6A-8AB9-7743514B358E}"/>
                </a:ext>
              </a:extLst>
            </p:cNvPr>
            <p:cNvSpPr/>
            <p:nvPr/>
          </p:nvSpPr>
          <p:spPr>
            <a:xfrm>
              <a:off x="5814362" y="1813805"/>
              <a:ext cx="6659" cy="55114"/>
            </a:xfrm>
            <a:custGeom>
              <a:avLst/>
              <a:gdLst>
                <a:gd name="connsiteX0" fmla="*/ 0 w 6659"/>
                <a:gd name="connsiteY0" fmla="*/ 0 h 55114"/>
                <a:gd name="connsiteX1" fmla="*/ 0 w 6659"/>
                <a:gd name="connsiteY1" fmla="*/ 55114 h 55114"/>
                <a:gd name="connsiteX2" fmla="*/ 6660 w 6659"/>
                <a:gd name="connsiteY2" fmla="*/ 55114 h 5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9" h="55114">
                  <a:moveTo>
                    <a:pt x="0" y="0"/>
                  </a:moveTo>
                  <a:lnTo>
                    <a:pt x="0" y="55114"/>
                  </a:lnTo>
                  <a:lnTo>
                    <a:pt x="6660" y="55114"/>
                  </a:lnTo>
                </a:path>
              </a:pathLst>
            </a:custGeom>
            <a:noFill/>
            <a:ln w="12700" cap="flat">
              <a:solidFill>
                <a:srgbClr val="009FE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00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6DC4F362-491D-D46E-EF02-84833D353F43}"/>
                </a:ext>
              </a:extLst>
            </p:cNvPr>
            <p:cNvSpPr txBox="1"/>
            <p:nvPr/>
          </p:nvSpPr>
          <p:spPr>
            <a:xfrm>
              <a:off x="5235235" y="1220501"/>
              <a:ext cx="326051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100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2EB50909-E3FD-08E2-DCAA-20E6AE94E88D}"/>
                </a:ext>
              </a:extLst>
            </p:cNvPr>
            <p:cNvSpPr txBox="1"/>
            <p:nvPr/>
          </p:nvSpPr>
          <p:spPr>
            <a:xfrm>
              <a:off x="5297753" y="1437235"/>
              <a:ext cx="263534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90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F5B09382-8420-F258-B1BD-9F872408E6DE}"/>
                </a:ext>
              </a:extLst>
            </p:cNvPr>
            <p:cNvSpPr txBox="1"/>
            <p:nvPr/>
          </p:nvSpPr>
          <p:spPr>
            <a:xfrm>
              <a:off x="5297753" y="1647860"/>
              <a:ext cx="263534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80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C5A7AE5-28C7-5A28-4EA4-67C999090600}"/>
                </a:ext>
              </a:extLst>
            </p:cNvPr>
            <p:cNvSpPr txBox="1"/>
            <p:nvPr/>
          </p:nvSpPr>
          <p:spPr>
            <a:xfrm>
              <a:off x="5297753" y="1864853"/>
              <a:ext cx="263534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70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0D963EF6-85DA-0604-CD5C-CBC2C29826EA}"/>
                </a:ext>
              </a:extLst>
            </p:cNvPr>
            <p:cNvSpPr txBox="1"/>
            <p:nvPr/>
          </p:nvSpPr>
          <p:spPr>
            <a:xfrm>
              <a:off x="5297753" y="2087542"/>
              <a:ext cx="263534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/>
                <a:t>60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7BBCC848-9F9A-18F1-63FC-ECF58EFEF5FF}"/>
                </a:ext>
              </a:extLst>
            </p:cNvPr>
            <p:cNvSpPr txBox="1"/>
            <p:nvPr/>
          </p:nvSpPr>
          <p:spPr>
            <a:xfrm>
              <a:off x="5225937" y="2285446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50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7AE569FB-C119-F302-DB65-46A3E4488E1A}"/>
                </a:ext>
              </a:extLst>
            </p:cNvPr>
            <p:cNvSpPr txBox="1"/>
            <p:nvPr/>
          </p:nvSpPr>
          <p:spPr>
            <a:xfrm>
              <a:off x="5225937" y="2509259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40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5F213E1-6E02-7EE6-46C0-66A75E2BC1D3}"/>
                </a:ext>
              </a:extLst>
            </p:cNvPr>
            <p:cNvSpPr txBox="1"/>
            <p:nvPr/>
          </p:nvSpPr>
          <p:spPr>
            <a:xfrm>
              <a:off x="5225937" y="2725109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30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98017352-6813-778E-D5AE-4DA95323308C}"/>
                </a:ext>
              </a:extLst>
            </p:cNvPr>
            <p:cNvSpPr txBox="1"/>
            <p:nvPr/>
          </p:nvSpPr>
          <p:spPr>
            <a:xfrm>
              <a:off x="5225937" y="2944032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20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07DF17F6-B733-C860-033B-F9DAD331E0AD}"/>
                </a:ext>
              </a:extLst>
            </p:cNvPr>
            <p:cNvSpPr txBox="1"/>
            <p:nvPr/>
          </p:nvSpPr>
          <p:spPr>
            <a:xfrm>
              <a:off x="5225937" y="3163257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10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CC1763F7-99BB-6CE9-29E0-5E4A72D7AE9B}"/>
                </a:ext>
              </a:extLst>
            </p:cNvPr>
            <p:cNvSpPr txBox="1"/>
            <p:nvPr/>
          </p:nvSpPr>
          <p:spPr>
            <a:xfrm>
              <a:off x="5225937" y="3362512"/>
              <a:ext cx="335348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0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EBDC993-916A-45E8-9E80-FE143151BCCB}"/>
                </a:ext>
              </a:extLst>
            </p:cNvPr>
            <p:cNvSpPr txBox="1"/>
            <p:nvPr/>
          </p:nvSpPr>
          <p:spPr>
            <a:xfrm rot="16200000">
              <a:off x="4474007" y="2187035"/>
              <a:ext cx="146304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Progression-free survival, %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A7E16E8-1711-55ED-2668-404E0B127BE5}"/>
                </a:ext>
              </a:extLst>
            </p:cNvPr>
            <p:cNvSpPr txBox="1"/>
            <p:nvPr/>
          </p:nvSpPr>
          <p:spPr>
            <a:xfrm>
              <a:off x="5359583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0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39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CB064020-5AB6-241F-A855-D4CF10E8C6F7}"/>
                </a:ext>
              </a:extLst>
            </p:cNvPr>
            <p:cNvSpPr txBox="1"/>
            <p:nvPr/>
          </p:nvSpPr>
          <p:spPr>
            <a:xfrm>
              <a:off x="5582161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24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FFB31BEE-E1F0-2B56-A3B3-81F4BA1B50B4}"/>
                </a:ext>
              </a:extLst>
            </p:cNvPr>
            <p:cNvSpPr txBox="1"/>
            <p:nvPr/>
          </p:nvSpPr>
          <p:spPr>
            <a:xfrm>
              <a:off x="5799423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8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16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E5D96ED-7712-C759-CFEA-634FB1255DFA}"/>
                </a:ext>
              </a:extLst>
            </p:cNvPr>
            <p:cNvSpPr txBox="1"/>
            <p:nvPr/>
          </p:nvSpPr>
          <p:spPr>
            <a:xfrm>
              <a:off x="6016682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12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12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FDC6CD76-91D7-E0DE-9486-96673FC422C8}"/>
                </a:ext>
              </a:extLst>
            </p:cNvPr>
            <p:cNvSpPr txBox="1"/>
            <p:nvPr/>
          </p:nvSpPr>
          <p:spPr>
            <a:xfrm>
              <a:off x="6233943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16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7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A013A7C7-DAE1-3264-30AA-0A76ADD4D363}"/>
                </a:ext>
              </a:extLst>
            </p:cNvPr>
            <p:cNvSpPr txBox="1"/>
            <p:nvPr/>
          </p:nvSpPr>
          <p:spPr>
            <a:xfrm>
              <a:off x="6456521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20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6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CBEB5A9E-425F-FF15-B620-2CABB8F2329D}"/>
                </a:ext>
              </a:extLst>
            </p:cNvPr>
            <p:cNvSpPr txBox="1"/>
            <p:nvPr/>
          </p:nvSpPr>
          <p:spPr>
            <a:xfrm>
              <a:off x="6663149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24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5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72707733-A9C8-4EAF-9C18-CB004F04D2EB}"/>
                </a:ext>
              </a:extLst>
            </p:cNvPr>
            <p:cNvSpPr txBox="1"/>
            <p:nvPr/>
          </p:nvSpPr>
          <p:spPr>
            <a:xfrm>
              <a:off x="6885725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28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4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C63A0078-5C4C-2C63-E1FD-126D83725C2F}"/>
                </a:ext>
              </a:extLst>
            </p:cNvPr>
            <p:cNvSpPr txBox="1"/>
            <p:nvPr/>
          </p:nvSpPr>
          <p:spPr>
            <a:xfrm>
              <a:off x="7102986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32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4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5951F5E5-38EF-1088-5E77-EBCE24FBD7C5}"/>
                </a:ext>
              </a:extLst>
            </p:cNvPr>
            <p:cNvSpPr txBox="1"/>
            <p:nvPr/>
          </p:nvSpPr>
          <p:spPr>
            <a:xfrm>
              <a:off x="7320247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36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4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81CCA2B-1E3B-45D9-C6C7-17C49FCA424B}"/>
                </a:ext>
              </a:extLst>
            </p:cNvPr>
            <p:cNvSpPr txBox="1"/>
            <p:nvPr/>
          </p:nvSpPr>
          <p:spPr>
            <a:xfrm>
              <a:off x="7537509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40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4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8F392F7D-87BA-B053-0510-D66AEDA6C3C2}"/>
                </a:ext>
              </a:extLst>
            </p:cNvPr>
            <p:cNvSpPr txBox="1"/>
            <p:nvPr/>
          </p:nvSpPr>
          <p:spPr>
            <a:xfrm>
              <a:off x="7749455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44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3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7D6E144F-621C-BE8B-E02A-BE1B515DC449}"/>
                </a:ext>
              </a:extLst>
            </p:cNvPr>
            <p:cNvSpPr txBox="1"/>
            <p:nvPr/>
          </p:nvSpPr>
          <p:spPr>
            <a:xfrm>
              <a:off x="7972030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48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0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37F48681-E6C4-570C-C57E-CBCFE1763E71}"/>
                </a:ext>
              </a:extLst>
            </p:cNvPr>
            <p:cNvSpPr txBox="1"/>
            <p:nvPr/>
          </p:nvSpPr>
          <p:spPr>
            <a:xfrm>
              <a:off x="8189291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52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0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82C0226C-4BA8-475A-5025-DC71C2DB9EE0}"/>
                </a:ext>
              </a:extLst>
            </p:cNvPr>
            <p:cNvSpPr txBox="1"/>
            <p:nvPr/>
          </p:nvSpPr>
          <p:spPr>
            <a:xfrm>
              <a:off x="8404238" y="3461981"/>
              <a:ext cx="33534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56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47C6179A-BE40-2A32-32E7-20A61A11E762}"/>
                </a:ext>
              </a:extLst>
            </p:cNvPr>
            <p:cNvSpPr txBox="1"/>
            <p:nvPr/>
          </p:nvSpPr>
          <p:spPr>
            <a:xfrm>
              <a:off x="6480905" y="3599901"/>
              <a:ext cx="1324616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Months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493FA877-7713-16E8-4217-E92976149896}"/>
                </a:ext>
              </a:extLst>
            </p:cNvPr>
            <p:cNvSpPr txBox="1"/>
            <p:nvPr/>
          </p:nvSpPr>
          <p:spPr>
            <a:xfrm>
              <a:off x="4728588" y="3645377"/>
              <a:ext cx="13246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No. at risk</a:t>
              </a:r>
            </a:p>
            <a:p>
              <a:r>
                <a:rPr lang="en-US" sz="1100" dirty="0"/>
                <a:t>Previously treated</a:t>
              </a:r>
            </a:p>
          </p:txBody>
        </p:sp>
      </p:grpSp>
      <p:sp>
        <p:nvSpPr>
          <p:cNvPr id="7" name="Freeform 202">
            <a:extLst>
              <a:ext uri="{FF2B5EF4-FFF2-40B4-BE49-F238E27FC236}">
                <a16:creationId xmlns:a16="http://schemas.microsoft.com/office/drawing/2014/main" id="{DA0C10D6-DB70-F3B3-F37A-41A4D6F5165A}"/>
              </a:ext>
            </a:extLst>
          </p:cNvPr>
          <p:cNvSpPr/>
          <p:nvPr/>
        </p:nvSpPr>
        <p:spPr>
          <a:xfrm rot="5400000">
            <a:off x="1394297" y="3853762"/>
            <a:ext cx="1950720" cy="12669"/>
          </a:xfrm>
          <a:custGeom>
            <a:avLst/>
            <a:gdLst>
              <a:gd name="connsiteX0" fmla="*/ 0 w 3182305"/>
              <a:gd name="connsiteY0" fmla="*/ 0 h 9502"/>
              <a:gd name="connsiteX1" fmla="*/ 3182306 w 3182305"/>
              <a:gd name="connsiteY1" fmla="*/ 0 h 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2305" h="9502">
                <a:moveTo>
                  <a:pt x="0" y="0"/>
                </a:moveTo>
                <a:lnTo>
                  <a:pt x="3182306" y="0"/>
                </a:lnTo>
              </a:path>
            </a:pathLst>
          </a:custGeom>
          <a:ln w="12700" cap="flat">
            <a:solidFill>
              <a:srgbClr val="808080"/>
            </a:solidFill>
            <a:custDash>
              <a:ds d="0" sp="0"/>
              <a:ds d="82500" sp="82500"/>
            </a:custDash>
            <a:miter/>
          </a:ln>
        </p:spPr>
        <p:txBody>
          <a:bodyPr rtlCol="0" anchor="ctr"/>
          <a:lstStyle/>
          <a:p>
            <a:endParaRPr lang="en-US" sz="4000"/>
          </a:p>
        </p:txBody>
      </p:sp>
      <p:sp>
        <p:nvSpPr>
          <p:cNvPr id="10" name="Freeform 202">
            <a:extLst>
              <a:ext uri="{FF2B5EF4-FFF2-40B4-BE49-F238E27FC236}">
                <a16:creationId xmlns:a16="http://schemas.microsoft.com/office/drawing/2014/main" id="{1BB1D838-0C78-E8D4-8AC4-D7C9A23EDDE6}"/>
              </a:ext>
            </a:extLst>
          </p:cNvPr>
          <p:cNvSpPr/>
          <p:nvPr/>
        </p:nvSpPr>
        <p:spPr>
          <a:xfrm rot="5400000">
            <a:off x="3503887" y="4195495"/>
            <a:ext cx="1219200" cy="12669"/>
          </a:xfrm>
          <a:custGeom>
            <a:avLst/>
            <a:gdLst>
              <a:gd name="connsiteX0" fmla="*/ 0 w 3182305"/>
              <a:gd name="connsiteY0" fmla="*/ 0 h 9502"/>
              <a:gd name="connsiteX1" fmla="*/ 3182306 w 3182305"/>
              <a:gd name="connsiteY1" fmla="*/ 0 h 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2305" h="9502">
                <a:moveTo>
                  <a:pt x="0" y="0"/>
                </a:moveTo>
                <a:lnTo>
                  <a:pt x="3182306" y="0"/>
                </a:lnTo>
              </a:path>
            </a:pathLst>
          </a:custGeom>
          <a:ln w="12700" cap="flat">
            <a:solidFill>
              <a:srgbClr val="808080"/>
            </a:solidFill>
            <a:custDash>
              <a:ds d="0" sp="0"/>
              <a:ds d="82500" sp="82500"/>
            </a:custDash>
            <a:miter/>
          </a:ln>
        </p:spPr>
        <p:txBody>
          <a:bodyPr rtlCol="0" anchor="ctr"/>
          <a:lstStyle/>
          <a:p>
            <a:endParaRPr lang="en-US" sz="4000"/>
          </a:p>
        </p:txBody>
      </p:sp>
      <p:sp>
        <p:nvSpPr>
          <p:cNvPr id="24" name="Freeform 202">
            <a:extLst>
              <a:ext uri="{FF2B5EF4-FFF2-40B4-BE49-F238E27FC236}">
                <a16:creationId xmlns:a16="http://schemas.microsoft.com/office/drawing/2014/main" id="{6ACC6FF9-3477-A10F-417C-768874FC03A2}"/>
              </a:ext>
            </a:extLst>
          </p:cNvPr>
          <p:cNvSpPr/>
          <p:nvPr/>
        </p:nvSpPr>
        <p:spPr>
          <a:xfrm rot="5400000">
            <a:off x="2449085" y="4032951"/>
            <a:ext cx="1584960" cy="12669"/>
          </a:xfrm>
          <a:custGeom>
            <a:avLst/>
            <a:gdLst>
              <a:gd name="connsiteX0" fmla="*/ 0 w 3182305"/>
              <a:gd name="connsiteY0" fmla="*/ 0 h 9502"/>
              <a:gd name="connsiteX1" fmla="*/ 3182306 w 3182305"/>
              <a:gd name="connsiteY1" fmla="*/ 0 h 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2305" h="9502">
                <a:moveTo>
                  <a:pt x="0" y="0"/>
                </a:moveTo>
                <a:lnTo>
                  <a:pt x="3182306" y="0"/>
                </a:lnTo>
              </a:path>
            </a:pathLst>
          </a:custGeom>
          <a:ln w="12700" cap="flat">
            <a:solidFill>
              <a:srgbClr val="808080"/>
            </a:solidFill>
            <a:custDash>
              <a:ds d="0" sp="0"/>
              <a:ds d="82500" sp="82500"/>
            </a:custDash>
            <a:miter/>
          </a:ln>
        </p:spPr>
        <p:txBody>
          <a:bodyPr rtlCol="0" anchor="ctr"/>
          <a:lstStyle/>
          <a:p>
            <a:endParaRPr lang="en-US" sz="4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B8EF84-B73A-46B4-CD05-CAA11359EB8D}"/>
              </a:ext>
            </a:extLst>
          </p:cNvPr>
          <p:cNvSpPr txBox="1"/>
          <p:nvPr/>
        </p:nvSpPr>
        <p:spPr>
          <a:xfrm>
            <a:off x="2131208" y="2637011"/>
            <a:ext cx="487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68%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26727A-1C68-350B-46CC-3D8D8CCCA488}"/>
              </a:ext>
            </a:extLst>
          </p:cNvPr>
          <p:cNvSpPr txBox="1"/>
          <p:nvPr/>
        </p:nvSpPr>
        <p:spPr>
          <a:xfrm>
            <a:off x="3039553" y="2999438"/>
            <a:ext cx="487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56%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F499EE-401E-3D30-1D78-F5A1F2B65FDF}"/>
              </a:ext>
            </a:extLst>
          </p:cNvPr>
          <p:cNvSpPr txBox="1"/>
          <p:nvPr/>
        </p:nvSpPr>
        <p:spPr>
          <a:xfrm>
            <a:off x="3875108" y="3352766"/>
            <a:ext cx="487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43%</a:t>
            </a:r>
          </a:p>
        </p:txBody>
      </p:sp>
      <p:sp>
        <p:nvSpPr>
          <p:cNvPr id="31" name="Freeform 202">
            <a:extLst>
              <a:ext uri="{FF2B5EF4-FFF2-40B4-BE49-F238E27FC236}">
                <a16:creationId xmlns:a16="http://schemas.microsoft.com/office/drawing/2014/main" id="{32CECD78-CFF4-AEB4-821F-4EF98544DAB5}"/>
              </a:ext>
            </a:extLst>
          </p:cNvPr>
          <p:cNvSpPr/>
          <p:nvPr/>
        </p:nvSpPr>
        <p:spPr>
          <a:xfrm rot="5400000">
            <a:off x="7531060" y="4114743"/>
            <a:ext cx="1402080" cy="12669"/>
          </a:xfrm>
          <a:custGeom>
            <a:avLst/>
            <a:gdLst>
              <a:gd name="connsiteX0" fmla="*/ 0 w 3182305"/>
              <a:gd name="connsiteY0" fmla="*/ 0 h 9502"/>
              <a:gd name="connsiteX1" fmla="*/ 3182306 w 3182305"/>
              <a:gd name="connsiteY1" fmla="*/ 0 h 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2305" h="9502">
                <a:moveTo>
                  <a:pt x="0" y="0"/>
                </a:moveTo>
                <a:lnTo>
                  <a:pt x="3182306" y="0"/>
                </a:lnTo>
              </a:path>
            </a:pathLst>
          </a:custGeom>
          <a:ln w="12700" cap="flat">
            <a:solidFill>
              <a:srgbClr val="808080"/>
            </a:solidFill>
            <a:custDash>
              <a:ds d="0" sp="0"/>
              <a:ds d="82500" sp="82500"/>
            </a:custDash>
            <a:miter/>
          </a:ln>
        </p:spPr>
        <p:txBody>
          <a:bodyPr rtlCol="0" anchor="ctr"/>
          <a:lstStyle/>
          <a:p>
            <a:endParaRPr lang="en-US" sz="4000"/>
          </a:p>
        </p:txBody>
      </p:sp>
      <p:sp>
        <p:nvSpPr>
          <p:cNvPr id="32" name="Freeform 202">
            <a:extLst>
              <a:ext uri="{FF2B5EF4-FFF2-40B4-BE49-F238E27FC236}">
                <a16:creationId xmlns:a16="http://schemas.microsoft.com/office/drawing/2014/main" id="{B52C25C0-24AE-9025-0D9E-CB3FA5C85FAC}"/>
              </a:ext>
            </a:extLst>
          </p:cNvPr>
          <p:cNvSpPr/>
          <p:nvPr/>
        </p:nvSpPr>
        <p:spPr>
          <a:xfrm rot="5400000">
            <a:off x="9610169" y="4414167"/>
            <a:ext cx="731520" cy="12669"/>
          </a:xfrm>
          <a:custGeom>
            <a:avLst/>
            <a:gdLst>
              <a:gd name="connsiteX0" fmla="*/ 0 w 3182305"/>
              <a:gd name="connsiteY0" fmla="*/ 0 h 9502"/>
              <a:gd name="connsiteX1" fmla="*/ 3182306 w 3182305"/>
              <a:gd name="connsiteY1" fmla="*/ 0 h 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2305" h="9502">
                <a:moveTo>
                  <a:pt x="0" y="0"/>
                </a:moveTo>
                <a:lnTo>
                  <a:pt x="3182306" y="0"/>
                </a:lnTo>
              </a:path>
            </a:pathLst>
          </a:custGeom>
          <a:ln w="12700" cap="flat">
            <a:solidFill>
              <a:srgbClr val="808080"/>
            </a:solidFill>
            <a:custDash>
              <a:ds d="0" sp="0"/>
              <a:ds d="82500" sp="82500"/>
            </a:custDash>
            <a:miter/>
          </a:ln>
        </p:spPr>
        <p:txBody>
          <a:bodyPr rtlCol="0" anchor="ctr"/>
          <a:lstStyle/>
          <a:p>
            <a:endParaRPr lang="en-US" sz="4000"/>
          </a:p>
        </p:txBody>
      </p:sp>
      <p:sp>
        <p:nvSpPr>
          <p:cNvPr id="33" name="Freeform 202">
            <a:extLst>
              <a:ext uri="{FF2B5EF4-FFF2-40B4-BE49-F238E27FC236}">
                <a16:creationId xmlns:a16="http://schemas.microsoft.com/office/drawing/2014/main" id="{9D69300D-EEDA-B360-8B52-6CD1D7FE4767}"/>
              </a:ext>
            </a:extLst>
          </p:cNvPr>
          <p:cNvSpPr/>
          <p:nvPr/>
        </p:nvSpPr>
        <p:spPr>
          <a:xfrm rot="5400000">
            <a:off x="8611779" y="4336242"/>
            <a:ext cx="975360" cy="12669"/>
          </a:xfrm>
          <a:custGeom>
            <a:avLst/>
            <a:gdLst>
              <a:gd name="connsiteX0" fmla="*/ 0 w 3182305"/>
              <a:gd name="connsiteY0" fmla="*/ 0 h 9502"/>
              <a:gd name="connsiteX1" fmla="*/ 3182306 w 3182305"/>
              <a:gd name="connsiteY1" fmla="*/ 0 h 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82305" h="9502">
                <a:moveTo>
                  <a:pt x="0" y="0"/>
                </a:moveTo>
                <a:lnTo>
                  <a:pt x="3182306" y="0"/>
                </a:lnTo>
              </a:path>
            </a:pathLst>
          </a:custGeom>
          <a:ln w="12700" cap="flat">
            <a:solidFill>
              <a:srgbClr val="808080"/>
            </a:solidFill>
            <a:custDash>
              <a:ds d="0" sp="0"/>
              <a:ds d="82500" sp="82500"/>
            </a:custDash>
            <a:miter/>
          </a:ln>
        </p:spPr>
        <p:txBody>
          <a:bodyPr rtlCol="0" anchor="ctr"/>
          <a:lstStyle/>
          <a:p>
            <a:endParaRPr lang="en-US" sz="400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AA5927D-9DAB-A903-23E7-0FEFDB7499BD}"/>
              </a:ext>
            </a:extLst>
          </p:cNvPr>
          <p:cNvSpPr txBox="1"/>
          <p:nvPr/>
        </p:nvSpPr>
        <p:spPr>
          <a:xfrm>
            <a:off x="7993651" y="3176862"/>
            <a:ext cx="487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48%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F130F3E-9201-8A4D-59FA-DFF7A5DF1A58}"/>
              </a:ext>
            </a:extLst>
          </p:cNvPr>
          <p:cNvSpPr txBox="1"/>
          <p:nvPr/>
        </p:nvSpPr>
        <p:spPr>
          <a:xfrm>
            <a:off x="8870151" y="3612078"/>
            <a:ext cx="487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33%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A65FFCD-9F3C-1754-FEB2-818F0BF2FB4D}"/>
              </a:ext>
            </a:extLst>
          </p:cNvPr>
          <p:cNvSpPr txBox="1"/>
          <p:nvPr/>
        </p:nvSpPr>
        <p:spPr>
          <a:xfrm>
            <a:off x="9737551" y="3810729"/>
            <a:ext cx="487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27%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A0A8CA12-9DA3-9191-7204-6884D59C35F3}"/>
              </a:ext>
            </a:extLst>
          </p:cNvPr>
          <p:cNvSpPr txBox="1"/>
          <p:nvPr/>
        </p:nvSpPr>
        <p:spPr>
          <a:xfrm>
            <a:off x="8815471" y="6126480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Riely et al, JTO 2025</a:t>
            </a:r>
          </a:p>
        </p:txBody>
      </p:sp>
    </p:spTree>
    <p:extLst>
      <p:ext uri="{BB962C8B-B14F-4D97-AF65-F5344CB8AC3E}">
        <p14:creationId xmlns:p14="http://schemas.microsoft.com/office/powerpoint/2010/main" val="259070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A7BE9B3-DAA8-4FDE-A31B-557EC3C0C3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4692745"/>
              </p:ext>
            </p:extLst>
          </p:nvPr>
        </p:nvGraphicFramePr>
        <p:xfrm>
          <a:off x="1422366" y="1901797"/>
          <a:ext cx="6745683" cy="475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3EFB745-9A06-84CA-EFBD-36A595479DF6}"/>
              </a:ext>
            </a:extLst>
          </p:cNvPr>
          <p:cNvSpPr txBox="1"/>
          <p:nvPr/>
        </p:nvSpPr>
        <p:spPr>
          <a:xfrm>
            <a:off x="8449895" y="2614309"/>
            <a:ext cx="3347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dirty="0"/>
              <a:t>All treatment-related events of pyrexia were grade 1 or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66872-8514-5461-2E0F-65A28528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53" y="14156"/>
            <a:ext cx="11394276" cy="1080011"/>
          </a:xfrm>
        </p:spPr>
        <p:txBody>
          <a:bodyPr>
            <a:normAutofit/>
          </a:bodyPr>
          <a:lstStyle/>
          <a:p>
            <a:r>
              <a:rPr lang="en-US" dirty="0" err="1"/>
              <a:t>Encorafenib</a:t>
            </a:r>
            <a:r>
              <a:rPr lang="en-US" dirty="0"/>
              <a:t> + </a:t>
            </a:r>
            <a:r>
              <a:rPr lang="en-US" dirty="0" err="1"/>
              <a:t>Binimetinib</a:t>
            </a:r>
            <a:r>
              <a:rPr lang="en-US" dirty="0"/>
              <a:t> toxicities include nausea, diarrhea, but pyrexia is much less common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FE381-FF0D-16C6-EEF9-40A497E0D4C0}"/>
              </a:ext>
            </a:extLst>
          </p:cNvPr>
          <p:cNvSpPr txBox="1"/>
          <p:nvPr/>
        </p:nvSpPr>
        <p:spPr>
          <a:xfrm>
            <a:off x="10412089" y="6491900"/>
            <a:ext cx="159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otham Narrow Medium" pitchFamily="2" charset="0"/>
              </a:rPr>
              <a:t>Riely et al, JTO 2025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F11EB-EB2F-A896-5D41-C1C8ED985F89}"/>
              </a:ext>
            </a:extLst>
          </p:cNvPr>
          <p:cNvSpPr txBox="1"/>
          <p:nvPr/>
        </p:nvSpPr>
        <p:spPr>
          <a:xfrm>
            <a:off x="4298003" y="6448493"/>
            <a:ext cx="105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Patients, 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5B796-DF9F-3309-9B77-0A5CE5C02537}"/>
              </a:ext>
            </a:extLst>
          </p:cNvPr>
          <p:cNvSpPr txBox="1"/>
          <p:nvPr/>
        </p:nvSpPr>
        <p:spPr>
          <a:xfrm>
            <a:off x="931372" y="218710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Nausea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B1BA7D-7DBE-C162-E9A0-52A24D25F9F7}"/>
              </a:ext>
            </a:extLst>
          </p:cNvPr>
          <p:cNvSpPr txBox="1"/>
          <p:nvPr/>
        </p:nvSpPr>
        <p:spPr>
          <a:xfrm>
            <a:off x="900915" y="2552941"/>
            <a:ext cx="724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Diarrhea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CEE619-DB36-8010-30F6-ACE840AA0D46}"/>
              </a:ext>
            </a:extLst>
          </p:cNvPr>
          <p:cNvSpPr txBox="1"/>
          <p:nvPr/>
        </p:nvSpPr>
        <p:spPr>
          <a:xfrm>
            <a:off x="941695" y="2918781"/>
            <a:ext cx="639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Fatigue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FDD4C7-06CD-CEC1-42B2-740D4B642082}"/>
              </a:ext>
            </a:extLst>
          </p:cNvPr>
          <p:cNvSpPr txBox="1"/>
          <p:nvPr/>
        </p:nvSpPr>
        <p:spPr>
          <a:xfrm>
            <a:off x="836859" y="3284621"/>
            <a:ext cx="744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Vomiting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8CF5E-4F53-9E59-E0D0-1EE492269D6A}"/>
              </a:ext>
            </a:extLst>
          </p:cNvPr>
          <p:cNvSpPr txBox="1"/>
          <p:nvPr/>
        </p:nvSpPr>
        <p:spPr>
          <a:xfrm>
            <a:off x="524658" y="3650461"/>
            <a:ext cx="10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Vision blurred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9B8FF4-A466-28D0-394F-B3762D2F088A}"/>
              </a:ext>
            </a:extLst>
          </p:cNvPr>
          <p:cNvSpPr txBox="1"/>
          <p:nvPr/>
        </p:nvSpPr>
        <p:spPr>
          <a:xfrm>
            <a:off x="542355" y="4016301"/>
            <a:ext cx="10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ALT increased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E8A0B3-4452-C6F5-25D0-1767B137E4A8}"/>
              </a:ext>
            </a:extLst>
          </p:cNvPr>
          <p:cNvSpPr txBox="1"/>
          <p:nvPr/>
        </p:nvSpPr>
        <p:spPr>
          <a:xfrm>
            <a:off x="525684" y="4382141"/>
            <a:ext cx="1055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AST increased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EBD051-31DA-829B-CFF5-AEC067E9DDC2}"/>
              </a:ext>
            </a:extLst>
          </p:cNvPr>
          <p:cNvSpPr txBox="1"/>
          <p:nvPr/>
        </p:nvSpPr>
        <p:spPr>
          <a:xfrm>
            <a:off x="632753" y="5113821"/>
            <a:ext cx="975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Constipation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3EDA2F-8976-8CE5-C31D-F682984142C7}"/>
              </a:ext>
            </a:extLst>
          </p:cNvPr>
          <p:cNvSpPr txBox="1"/>
          <p:nvPr/>
        </p:nvSpPr>
        <p:spPr>
          <a:xfrm>
            <a:off x="916945" y="4747981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Anemia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8C0CFA-6A25-6B57-4B7A-0DEC3B9AD3E9}"/>
              </a:ext>
            </a:extLst>
          </p:cNvPr>
          <p:cNvSpPr txBox="1"/>
          <p:nvPr/>
        </p:nvSpPr>
        <p:spPr>
          <a:xfrm>
            <a:off x="902517" y="5464272"/>
            <a:ext cx="678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Pruritus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C8B4F-CDD7-7E4A-8545-21480884868F}"/>
              </a:ext>
            </a:extLst>
          </p:cNvPr>
          <p:cNvSpPr txBox="1"/>
          <p:nvPr/>
        </p:nvSpPr>
        <p:spPr>
          <a:xfrm>
            <a:off x="4693943" y="626824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6206F8-1689-A04E-7508-62969FCBA0E6}"/>
              </a:ext>
            </a:extLst>
          </p:cNvPr>
          <p:cNvSpPr txBox="1"/>
          <p:nvPr/>
        </p:nvSpPr>
        <p:spPr>
          <a:xfrm>
            <a:off x="2686857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FBD053-7C5D-5C3E-DE09-26E861957BD5}"/>
              </a:ext>
            </a:extLst>
          </p:cNvPr>
          <p:cNvSpPr txBox="1"/>
          <p:nvPr/>
        </p:nvSpPr>
        <p:spPr>
          <a:xfrm>
            <a:off x="3687669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5EA930-965B-8CF8-E5EC-841E561730D1}"/>
              </a:ext>
            </a:extLst>
          </p:cNvPr>
          <p:cNvSpPr txBox="1"/>
          <p:nvPr/>
        </p:nvSpPr>
        <p:spPr>
          <a:xfrm>
            <a:off x="5610747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25BD35-ADA2-D48B-F56B-62CE1A9908AE}"/>
              </a:ext>
            </a:extLst>
          </p:cNvPr>
          <p:cNvSpPr txBox="1"/>
          <p:nvPr/>
        </p:nvSpPr>
        <p:spPr>
          <a:xfrm>
            <a:off x="6611559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40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976BF1-D615-7E52-C266-220CAE820937}"/>
              </a:ext>
            </a:extLst>
          </p:cNvPr>
          <p:cNvSpPr txBox="1"/>
          <p:nvPr/>
        </p:nvSpPr>
        <p:spPr>
          <a:xfrm>
            <a:off x="7612372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60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4BE68466-F4BB-0D8C-1D23-776B94929FCD}"/>
              </a:ext>
            </a:extLst>
          </p:cNvPr>
          <p:cNvGrpSpPr/>
          <p:nvPr/>
        </p:nvGrpSpPr>
        <p:grpSpPr>
          <a:xfrm>
            <a:off x="6735156" y="4635678"/>
            <a:ext cx="1246360" cy="1434662"/>
            <a:chOff x="6685001" y="3804255"/>
            <a:chExt cx="1246360" cy="143466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4BAC625-764E-0401-2359-0A12DFA291E3}"/>
                </a:ext>
              </a:extLst>
            </p:cNvPr>
            <p:cNvSpPr/>
            <p:nvPr/>
          </p:nvSpPr>
          <p:spPr>
            <a:xfrm>
              <a:off x="6706289" y="3804255"/>
              <a:ext cx="1225072" cy="1434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11D4F24-5FFA-F8E6-D392-DF3A1086EBEF}"/>
                </a:ext>
              </a:extLst>
            </p:cNvPr>
            <p:cNvSpPr/>
            <p:nvPr/>
          </p:nvSpPr>
          <p:spPr>
            <a:xfrm>
              <a:off x="7578328" y="3903997"/>
              <a:ext cx="274320" cy="274320"/>
            </a:xfrm>
            <a:prstGeom prst="rect">
              <a:avLst/>
            </a:prstGeom>
            <a:solidFill>
              <a:srgbClr val="009F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D9E374E-3D90-3915-8105-05E460B3C939}"/>
                </a:ext>
              </a:extLst>
            </p:cNvPr>
            <p:cNvSpPr/>
            <p:nvPr/>
          </p:nvSpPr>
          <p:spPr>
            <a:xfrm>
              <a:off x="7578328" y="4371459"/>
              <a:ext cx="274320" cy="274320"/>
            </a:xfrm>
            <a:prstGeom prst="rect">
              <a:avLst/>
            </a:prstGeom>
            <a:solidFill>
              <a:srgbClr val="0071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4F5BCCC-1167-FB88-D00F-585B5F433E94}"/>
                </a:ext>
              </a:extLst>
            </p:cNvPr>
            <p:cNvSpPr/>
            <p:nvPr/>
          </p:nvSpPr>
          <p:spPr>
            <a:xfrm>
              <a:off x="7578328" y="4836324"/>
              <a:ext cx="274320" cy="274320"/>
            </a:xfrm>
            <a:prstGeom prst="rect">
              <a:avLst/>
            </a:prstGeom>
            <a:solidFill>
              <a:srgbClr val="003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39A3C25-0F1D-F1D6-0480-B57888E67468}"/>
                </a:ext>
              </a:extLst>
            </p:cNvPr>
            <p:cNvSpPr txBox="1"/>
            <p:nvPr/>
          </p:nvSpPr>
          <p:spPr>
            <a:xfrm>
              <a:off x="6822859" y="3893560"/>
              <a:ext cx="6768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200" dirty="0"/>
                <a:t>Grade 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0334BF4-C95F-5D7D-03E2-EA78DFA895EA}"/>
                </a:ext>
              </a:extLst>
            </p:cNvPr>
            <p:cNvSpPr txBox="1"/>
            <p:nvPr/>
          </p:nvSpPr>
          <p:spPr>
            <a:xfrm>
              <a:off x="6822859" y="4370120"/>
              <a:ext cx="6768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200" dirty="0"/>
                <a:t>Grade 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CDB87B-0335-A538-0E9D-2EF1FA2E3CC1}"/>
                </a:ext>
              </a:extLst>
            </p:cNvPr>
            <p:cNvSpPr txBox="1"/>
            <p:nvPr/>
          </p:nvSpPr>
          <p:spPr>
            <a:xfrm>
              <a:off x="6685001" y="4858288"/>
              <a:ext cx="81471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US" sz="1200" dirty="0"/>
                <a:t>Grade 3/4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5EE4B15-1C7E-E1E4-D86C-C8AA871DCE1E}"/>
              </a:ext>
            </a:extLst>
          </p:cNvPr>
          <p:cNvSpPr txBox="1"/>
          <p:nvPr/>
        </p:nvSpPr>
        <p:spPr>
          <a:xfrm>
            <a:off x="4816800" y="1934606"/>
            <a:ext cx="2973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Previously treated (n=39)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18FB78-D692-5F36-C91B-7628C9571956}"/>
              </a:ext>
            </a:extLst>
          </p:cNvPr>
          <p:cNvSpPr txBox="1"/>
          <p:nvPr/>
        </p:nvSpPr>
        <p:spPr>
          <a:xfrm>
            <a:off x="1686045" y="62682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7A3412-FFAC-D1A4-0C5A-C80D84C9E085}"/>
              </a:ext>
            </a:extLst>
          </p:cNvPr>
          <p:cNvSpPr txBox="1"/>
          <p:nvPr/>
        </p:nvSpPr>
        <p:spPr>
          <a:xfrm>
            <a:off x="849747" y="5830111"/>
            <a:ext cx="731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Asthenia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3F6955-B3BE-FC81-F6CE-F1BABE8C8875}"/>
              </a:ext>
            </a:extLst>
          </p:cNvPr>
          <p:cNvCxnSpPr>
            <a:cxnSpLocks/>
          </p:cNvCxnSpPr>
          <p:nvPr/>
        </p:nvCxnSpPr>
        <p:spPr>
          <a:xfrm flipH="1">
            <a:off x="4803152" y="2051074"/>
            <a:ext cx="14930" cy="41222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665A885-8F52-A8F5-196F-624A8800D552}"/>
              </a:ext>
            </a:extLst>
          </p:cNvPr>
          <p:cNvSpPr txBox="1"/>
          <p:nvPr/>
        </p:nvSpPr>
        <p:spPr>
          <a:xfrm>
            <a:off x="2572637" y="2612957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41%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9B5077-A93D-D5FE-E737-689D935EDEE6}"/>
              </a:ext>
            </a:extLst>
          </p:cNvPr>
          <p:cNvSpPr txBox="1"/>
          <p:nvPr/>
        </p:nvSpPr>
        <p:spPr>
          <a:xfrm>
            <a:off x="4362609" y="5891666"/>
            <a:ext cx="158697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000" b="1" dirty="0"/>
              <a:t>5%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419E4F6-0E4F-7EAC-1735-B7F74A8A313C}"/>
              </a:ext>
            </a:extLst>
          </p:cNvPr>
          <p:cNvSpPr txBox="1"/>
          <p:nvPr/>
        </p:nvSpPr>
        <p:spPr>
          <a:xfrm>
            <a:off x="3051192" y="2977258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31%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D87AD0-3F83-D96E-D279-E9E2496EC9A1}"/>
              </a:ext>
            </a:extLst>
          </p:cNvPr>
          <p:cNvSpPr txBox="1"/>
          <p:nvPr/>
        </p:nvSpPr>
        <p:spPr>
          <a:xfrm>
            <a:off x="3051192" y="3341559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31%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408B44-2DDC-C9EC-C752-786A5D9AEDAB}"/>
              </a:ext>
            </a:extLst>
          </p:cNvPr>
          <p:cNvSpPr txBox="1"/>
          <p:nvPr/>
        </p:nvSpPr>
        <p:spPr>
          <a:xfrm>
            <a:off x="3551597" y="3705860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20%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9933AD1-26D2-CAB5-F8D9-18EF711ECBA8}"/>
              </a:ext>
            </a:extLst>
          </p:cNvPr>
          <p:cNvSpPr txBox="1"/>
          <p:nvPr/>
        </p:nvSpPr>
        <p:spPr>
          <a:xfrm>
            <a:off x="6875855" y="2248656"/>
            <a:ext cx="485315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b="1" dirty="0"/>
              <a:t>41%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931C61D-84DF-D4F7-8C96-1F8EE88B2EF9}"/>
              </a:ext>
            </a:extLst>
          </p:cNvPr>
          <p:cNvSpPr txBox="1"/>
          <p:nvPr/>
        </p:nvSpPr>
        <p:spPr>
          <a:xfrm>
            <a:off x="7261870" y="2612723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49%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F626F98-3E6F-AC57-E4FB-31706E376D25}"/>
              </a:ext>
            </a:extLst>
          </p:cNvPr>
          <p:cNvSpPr txBox="1"/>
          <p:nvPr/>
        </p:nvSpPr>
        <p:spPr>
          <a:xfrm>
            <a:off x="6511220" y="2976790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33%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C2BAB7-8398-5858-60E9-556F7FBB68EC}"/>
              </a:ext>
            </a:extLst>
          </p:cNvPr>
          <p:cNvSpPr txBox="1"/>
          <p:nvPr/>
        </p:nvSpPr>
        <p:spPr>
          <a:xfrm>
            <a:off x="5495476" y="5162752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13%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FC8D3A-1E6A-1E25-2AF2-91AE29F3EBE5}"/>
              </a:ext>
            </a:extLst>
          </p:cNvPr>
          <p:cNvSpPr txBox="1"/>
          <p:nvPr/>
        </p:nvSpPr>
        <p:spPr>
          <a:xfrm>
            <a:off x="5611964" y="3704924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15%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8C6DEA-0C3E-3540-5DBE-CCE5CB994B37}"/>
              </a:ext>
            </a:extLst>
          </p:cNvPr>
          <p:cNvSpPr txBox="1"/>
          <p:nvPr/>
        </p:nvSpPr>
        <p:spPr>
          <a:xfrm>
            <a:off x="5113961" y="4068991"/>
            <a:ext cx="15869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5%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140127-C1CF-FB76-6522-1720AEAB5927}"/>
              </a:ext>
            </a:extLst>
          </p:cNvPr>
          <p:cNvSpPr txBox="1"/>
          <p:nvPr/>
        </p:nvSpPr>
        <p:spPr>
          <a:xfrm>
            <a:off x="5113961" y="4433058"/>
            <a:ext cx="158698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5%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1DBE6D8-3091-A752-B40B-E1E99187B65E}"/>
              </a:ext>
            </a:extLst>
          </p:cNvPr>
          <p:cNvSpPr txBox="1"/>
          <p:nvPr/>
        </p:nvSpPr>
        <p:spPr>
          <a:xfrm>
            <a:off x="6241192" y="3340857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28%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E66DC36-55D4-E563-AFC4-A08B5370C142}"/>
              </a:ext>
            </a:extLst>
          </p:cNvPr>
          <p:cNvSpPr txBox="1"/>
          <p:nvPr/>
        </p:nvSpPr>
        <p:spPr>
          <a:xfrm>
            <a:off x="5755906" y="5890886"/>
            <a:ext cx="224420" cy="15544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18%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C3B5853-0E34-5DEA-4CC8-E59F844B0209}"/>
              </a:ext>
            </a:extLst>
          </p:cNvPr>
          <p:cNvSpPr txBox="1"/>
          <p:nvPr/>
        </p:nvSpPr>
        <p:spPr>
          <a:xfrm>
            <a:off x="5616601" y="5526819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15%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E05398F-6679-2D2C-E056-3C6D6D002EEE}"/>
              </a:ext>
            </a:extLst>
          </p:cNvPr>
          <p:cNvSpPr txBox="1"/>
          <p:nvPr/>
        </p:nvSpPr>
        <p:spPr>
          <a:xfrm>
            <a:off x="5746328" y="4797125"/>
            <a:ext cx="224420" cy="15544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/>
              <a:t>18%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A74E889-8CA2-9260-EAA6-F3D4974FCF06}"/>
              </a:ext>
            </a:extLst>
          </p:cNvPr>
          <p:cNvSpPr txBox="1"/>
          <p:nvPr/>
        </p:nvSpPr>
        <p:spPr>
          <a:xfrm>
            <a:off x="3721741" y="4798763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17%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73E4BC-BF37-84CF-95DA-5369A73CA855}"/>
              </a:ext>
            </a:extLst>
          </p:cNvPr>
          <p:cNvSpPr txBox="1"/>
          <p:nvPr/>
        </p:nvSpPr>
        <p:spPr>
          <a:xfrm>
            <a:off x="3645631" y="4070161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19%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6948C06-1CCB-5FA8-0918-1059B8ED1F6A}"/>
              </a:ext>
            </a:extLst>
          </p:cNvPr>
          <p:cNvSpPr txBox="1"/>
          <p:nvPr/>
        </p:nvSpPr>
        <p:spPr>
          <a:xfrm>
            <a:off x="3645631" y="4434462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19%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EC6C476-9A7E-8A0D-8BFD-088D89DEBEC6}"/>
              </a:ext>
            </a:extLst>
          </p:cNvPr>
          <p:cNvSpPr txBox="1"/>
          <p:nvPr/>
        </p:nvSpPr>
        <p:spPr>
          <a:xfrm>
            <a:off x="3804947" y="5163064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15%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9BB560-12E2-3DE6-7930-E67EE0D84E43}"/>
              </a:ext>
            </a:extLst>
          </p:cNvPr>
          <p:cNvSpPr txBox="1"/>
          <p:nvPr/>
        </p:nvSpPr>
        <p:spPr>
          <a:xfrm>
            <a:off x="1625617" y="2248656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59%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C949A3-75E9-710C-485F-895801760AF2}"/>
              </a:ext>
            </a:extLst>
          </p:cNvPr>
          <p:cNvSpPr txBox="1"/>
          <p:nvPr/>
        </p:nvSpPr>
        <p:spPr>
          <a:xfrm>
            <a:off x="4063854" y="5527365"/>
            <a:ext cx="22442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en-US" sz="1000" b="1" dirty="0"/>
              <a:t>10%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AA5948-0242-08FF-DC48-38598FD8A458}"/>
              </a:ext>
            </a:extLst>
          </p:cNvPr>
          <p:cNvSpPr txBox="1"/>
          <p:nvPr/>
        </p:nvSpPr>
        <p:spPr>
          <a:xfrm>
            <a:off x="1824637" y="1934606"/>
            <a:ext cx="3003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Treatment naive (n=59)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FB7F6B-6968-0FB9-D18E-EAA328020019}"/>
              </a:ext>
            </a:extLst>
          </p:cNvPr>
          <p:cNvGraphicFramePr>
            <a:graphicFrameLocks noGrp="1"/>
          </p:cNvGraphicFramePr>
          <p:nvPr/>
        </p:nvGraphicFramePr>
        <p:xfrm>
          <a:off x="8597785" y="3357847"/>
          <a:ext cx="2848251" cy="1570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251">
                  <a:extLst>
                    <a:ext uri="{9D8B030D-6E8A-4147-A177-3AD203B41FA5}">
                      <a16:colId xmlns:a16="http://schemas.microsoft.com/office/drawing/2014/main" val="4144602616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330017217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27593686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Grade 1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Grade 2</a:t>
                      </a:r>
                    </a:p>
                  </a:txBody>
                  <a:tcPr marL="45720" marR="4572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199539"/>
                  </a:ext>
                </a:extLst>
              </a:tr>
              <a:tr h="37956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Treatment naive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10%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2%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08890"/>
                  </a:ext>
                </a:extLst>
              </a:tr>
              <a:tr h="65560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Previously treated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3%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0%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9495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1FA5E2-62CA-3287-D7DD-1317DED25EEF}"/>
              </a:ext>
            </a:extLst>
          </p:cNvPr>
          <p:cNvSpPr txBox="1"/>
          <p:nvPr/>
        </p:nvSpPr>
        <p:spPr>
          <a:xfrm>
            <a:off x="2027805" y="1299832"/>
            <a:ext cx="42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u="sng" dirty="0"/>
              <a:t>most common TRAEs (≥15%) by treatment line</a:t>
            </a:r>
          </a:p>
        </p:txBody>
      </p:sp>
    </p:spTree>
    <p:extLst>
      <p:ext uri="{BB962C8B-B14F-4D97-AF65-F5344CB8AC3E}">
        <p14:creationId xmlns:p14="http://schemas.microsoft.com/office/powerpoint/2010/main" val="50928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F1B0BED-831E-C023-9DB6-2C8BA2EBE96C}"/>
              </a:ext>
            </a:extLst>
          </p:cNvPr>
          <p:cNvSpPr txBox="1"/>
          <p:nvPr/>
        </p:nvSpPr>
        <p:spPr>
          <a:xfrm>
            <a:off x="5692112" y="2948041"/>
            <a:ext cx="394660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A1F41-339E-564C-D0C1-FA1FAF2D2DFD}"/>
              </a:ext>
            </a:extLst>
          </p:cNvPr>
          <p:cNvSpPr txBox="1"/>
          <p:nvPr/>
        </p:nvSpPr>
        <p:spPr>
          <a:xfrm>
            <a:off x="9261220" y="2948041"/>
            <a:ext cx="394660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+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5686D-502E-F189-0858-31669B13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725914"/>
            <a:ext cx="11394276" cy="443198"/>
          </a:xfrm>
        </p:spPr>
        <p:txBody>
          <a:bodyPr/>
          <a:lstStyle/>
          <a:p>
            <a:r>
              <a:rPr lang="en-US" dirty="0"/>
              <a:t>For patients with metastatic BRAF V600E: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DD960-FA91-F2D1-B28F-CEF0EED7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7" y="1427967"/>
            <a:ext cx="11394276" cy="304699"/>
          </a:xfrm>
        </p:spPr>
        <p:txBody>
          <a:bodyPr/>
          <a:lstStyle/>
          <a:p>
            <a:pPr algn="ctr"/>
            <a:r>
              <a:rPr lang="en-US" dirty="0"/>
              <a:t>Standard initial therapy is with combination of BRAF and MEK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15D10-715A-42A4-5FDF-40E7090EB0FF}"/>
              </a:ext>
            </a:extLst>
          </p:cNvPr>
          <p:cNvSpPr txBox="1"/>
          <p:nvPr/>
        </p:nvSpPr>
        <p:spPr>
          <a:xfrm>
            <a:off x="5010407" y="2409753"/>
            <a:ext cx="2139503" cy="584775"/>
          </a:xfrm>
          <a:prstGeom prst="rect">
            <a:avLst/>
          </a:prstGeom>
          <a:solidFill>
            <a:srgbClr val="F88D2A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Dabrafenib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486E19-1B75-160B-4711-AA3B6357758B}"/>
              </a:ext>
            </a:extLst>
          </p:cNvPr>
          <p:cNvSpPr txBox="1"/>
          <p:nvPr/>
        </p:nvSpPr>
        <p:spPr>
          <a:xfrm>
            <a:off x="5010407" y="3424773"/>
            <a:ext cx="2139503" cy="584775"/>
          </a:xfrm>
          <a:prstGeom prst="rect">
            <a:avLst/>
          </a:prstGeom>
          <a:solidFill>
            <a:srgbClr val="FFC000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Trametinib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68503-122E-6AF4-52CD-4DCE09553C49}"/>
              </a:ext>
            </a:extLst>
          </p:cNvPr>
          <p:cNvSpPr txBox="1"/>
          <p:nvPr/>
        </p:nvSpPr>
        <p:spPr>
          <a:xfrm>
            <a:off x="8329120" y="3449762"/>
            <a:ext cx="2258861" cy="58477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</a:rPr>
              <a:t>Binimetinib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7D561-A0C9-B233-365D-B7D76DFEE168}"/>
              </a:ext>
            </a:extLst>
          </p:cNvPr>
          <p:cNvSpPr txBox="1"/>
          <p:nvPr/>
        </p:nvSpPr>
        <p:spPr>
          <a:xfrm>
            <a:off x="8314507" y="2409752"/>
            <a:ext cx="2273474" cy="584775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</a:rPr>
              <a:t>Encorafenib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52D2D-E73C-799F-F648-F251D2E64C58}"/>
              </a:ext>
            </a:extLst>
          </p:cNvPr>
          <p:cNvSpPr txBox="1"/>
          <p:nvPr/>
        </p:nvSpPr>
        <p:spPr>
          <a:xfrm>
            <a:off x="7417058" y="2836867"/>
            <a:ext cx="630301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0DC16C-AC57-B6B6-5F80-921169D0392E}"/>
              </a:ext>
            </a:extLst>
          </p:cNvPr>
          <p:cNvSpPr txBox="1"/>
          <p:nvPr/>
        </p:nvSpPr>
        <p:spPr>
          <a:xfrm>
            <a:off x="2418624" y="2409752"/>
            <a:ext cx="2320828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BRAF inhibitor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40713-C2BE-CAAE-537E-E68D0F276A8F}"/>
              </a:ext>
            </a:extLst>
          </p:cNvPr>
          <p:cNvSpPr txBox="1"/>
          <p:nvPr/>
        </p:nvSpPr>
        <p:spPr>
          <a:xfrm>
            <a:off x="2390652" y="3418883"/>
            <a:ext cx="2348799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MEK inhibitor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58982-30AB-3301-024A-58A73AE1C84B}"/>
              </a:ext>
            </a:extLst>
          </p:cNvPr>
          <p:cNvSpPr txBox="1"/>
          <p:nvPr/>
        </p:nvSpPr>
        <p:spPr>
          <a:xfrm>
            <a:off x="2016691" y="5046304"/>
            <a:ext cx="8029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Note: no randomized data comparing with chemotherapy or chemotherapy/immunotherapy</a:t>
            </a:r>
          </a:p>
        </p:txBody>
      </p:sp>
    </p:spTree>
    <p:extLst>
      <p:ext uri="{BB962C8B-B14F-4D97-AF65-F5344CB8AC3E}">
        <p14:creationId xmlns:p14="http://schemas.microsoft.com/office/powerpoint/2010/main" val="141099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0799-854E-9B98-0EFA-4DAC6453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66" y="197049"/>
            <a:ext cx="11394276" cy="775597"/>
          </a:xfrm>
        </p:spPr>
        <p:txBody>
          <a:bodyPr/>
          <a:lstStyle/>
          <a:p>
            <a:r>
              <a:rPr lang="en-US" sz="2800" dirty="0"/>
              <a:t>Front-line treatment with ICI+/-chemotherapy may be as/more effective than targeted therapy, (less true in never smokers, PD-L1 negative)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4B171-241B-AE6B-B1D4-6B483314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1932" y="6356352"/>
            <a:ext cx="4885376" cy="365125"/>
          </a:xfrm>
        </p:spPr>
        <p:txBody>
          <a:bodyPr/>
          <a:lstStyle/>
          <a:p>
            <a:r>
              <a:rPr lang="en-US" dirty="0"/>
              <a:t>Di Federico, Wang, Chen et al, Lancet </a:t>
            </a:r>
            <a:r>
              <a:rPr lang="en-US" dirty="0" err="1"/>
              <a:t>Onc</a:t>
            </a:r>
            <a:r>
              <a:rPr lang="en-US" dirty="0"/>
              <a:t> 2025</a:t>
            </a:r>
          </a:p>
        </p:txBody>
      </p:sp>
      <p:pic>
        <p:nvPicPr>
          <p:cNvPr id="8" name="Picture 7" descr="A graph of cancer patients&#10;&#10;AI-generated content may be incorrect.">
            <a:extLst>
              <a:ext uri="{FF2B5EF4-FFF2-40B4-BE49-F238E27FC236}">
                <a16:creationId xmlns:a16="http://schemas.microsoft.com/office/drawing/2014/main" id="{7C564463-D794-600E-10E1-E63F37753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886"/>
            <a:ext cx="5277203" cy="4926849"/>
          </a:xfrm>
          <a:prstGeom prst="rect">
            <a:avLst/>
          </a:prstGeom>
        </p:spPr>
      </p:pic>
      <p:pic>
        <p:nvPicPr>
          <p:cNvPr id="12" name="Picture 11" descr="A graph of a patient's survival&#10;&#10;AI-generated content may be incorrect.">
            <a:extLst>
              <a:ext uri="{FF2B5EF4-FFF2-40B4-BE49-F238E27FC236}">
                <a16:creationId xmlns:a16="http://schemas.microsoft.com/office/drawing/2014/main" id="{A8AFAA98-436C-B8D5-CCAC-52693702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467" y="1506071"/>
            <a:ext cx="5723755" cy="46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80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90" y="576206"/>
            <a:ext cx="11582400" cy="607760"/>
          </a:xfrm>
        </p:spPr>
        <p:txBody>
          <a:bodyPr>
            <a:noAutofit/>
          </a:bodyPr>
          <a:lstStyle/>
          <a:p>
            <a:r>
              <a:rPr lang="en-US" sz="3600" dirty="0"/>
              <a:t>MET exon 14 mutations occur in a small proportion of patients with NSCLC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96B0CD6-1DDA-48F2-9DE3-4E2EDECC6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4968"/>
          <a:stretch/>
        </p:blipFill>
        <p:spPr bwMode="auto">
          <a:xfrm>
            <a:off x="1345362" y="1709292"/>
            <a:ext cx="8133598" cy="44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206D9-F1EA-4270-AFC9-0EBEF48C98E0}"/>
              </a:ext>
            </a:extLst>
          </p:cNvPr>
          <p:cNvSpPr txBox="1"/>
          <p:nvPr/>
        </p:nvSpPr>
        <p:spPr>
          <a:xfrm>
            <a:off x="2205401" y="6440295"/>
            <a:ext cx="830067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solidFill>
                  <a:srgbClr val="272524"/>
                </a:solidFill>
              </a:rPr>
              <a:t>AACR GENIE BPC lung, Data available at https://genie.cbioportal.org/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0D4BFC-9325-9D49-7C35-97CFB7715667}"/>
              </a:ext>
            </a:extLst>
          </p:cNvPr>
          <p:cNvCxnSpPr/>
          <p:nvPr/>
        </p:nvCxnSpPr>
        <p:spPr>
          <a:xfrm flipH="1">
            <a:off x="9153260" y="4736022"/>
            <a:ext cx="1102290" cy="876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83CA80-BAA1-57A4-9FBE-4B5DB2C1A677}"/>
              </a:ext>
            </a:extLst>
          </p:cNvPr>
          <p:cNvSpPr txBox="1"/>
          <p:nvPr/>
        </p:nvSpPr>
        <p:spPr>
          <a:xfrm>
            <a:off x="2511069" y="1328957"/>
            <a:ext cx="52766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Lung cancer molecular subtypes with FDA-approved agents</a:t>
            </a:r>
          </a:p>
        </p:txBody>
      </p:sp>
    </p:spTree>
    <p:extLst>
      <p:ext uri="{BB962C8B-B14F-4D97-AF65-F5344CB8AC3E}">
        <p14:creationId xmlns:p14="http://schemas.microsoft.com/office/powerpoint/2010/main" val="2940217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936"/>
            <a:ext cx="10515600" cy="1325563"/>
          </a:xfrm>
        </p:spPr>
        <p:txBody>
          <a:bodyPr/>
          <a:lstStyle/>
          <a:p>
            <a:r>
              <a:rPr lang="en-US" dirty="0"/>
              <a:t>MET Exon 14 Alterations in NSCLC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9702" y="1768584"/>
            <a:ext cx="7354219" cy="4204834"/>
            <a:chOff x="950705" y="1714714"/>
            <a:chExt cx="4232873" cy="15679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1933" t="48139" r="2689" b="10533"/>
            <a:stretch/>
          </p:blipFill>
          <p:spPr>
            <a:xfrm>
              <a:off x="950705" y="1714714"/>
              <a:ext cx="4232873" cy="156791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950705" y="1736070"/>
              <a:ext cx="198062" cy="97047"/>
            </a:xfrm>
            <a:prstGeom prst="rect">
              <a:avLst/>
            </a:prstGeom>
            <a:solidFill>
              <a:srgbClr val="EDE1D5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914377" hangingPunct="0"/>
              <a:endParaRPr lang="en-US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AC0FA7-0376-6FFC-7D36-78719A1DD08B}"/>
              </a:ext>
            </a:extLst>
          </p:cNvPr>
          <p:cNvSpPr txBox="1"/>
          <p:nvPr/>
        </p:nvSpPr>
        <p:spPr>
          <a:xfrm>
            <a:off x="7812859" y="2711278"/>
            <a:ext cx="3716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Happen in 4-5% of patients with NSCLC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More likely in elderly patients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Some association with </a:t>
            </a:r>
            <a:r>
              <a:rPr lang="en-US" sz="2400" dirty="0" err="1"/>
              <a:t>sarcomatoid</a:t>
            </a:r>
            <a:r>
              <a:rPr lang="en-US" sz="2400" dirty="0"/>
              <a:t> histology</a:t>
            </a:r>
          </a:p>
        </p:txBody>
      </p:sp>
    </p:spTree>
    <p:extLst>
      <p:ext uri="{BB962C8B-B14F-4D97-AF65-F5344CB8AC3E}">
        <p14:creationId xmlns:p14="http://schemas.microsoft.com/office/powerpoint/2010/main" val="69063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7E7D-C099-0F4E-818B-844B80B2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Tepotinib</a:t>
            </a:r>
            <a:r>
              <a:rPr lang="en-US" dirty="0"/>
              <a:t> has efficacy in patients with and without prior therapy and with MET exon 14 identified on tumor or plasma analysis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78FB91-5274-7A48-FE6F-EE4E3BB53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32"/>
          <a:stretch/>
        </p:blipFill>
        <p:spPr bwMode="auto">
          <a:xfrm>
            <a:off x="193840" y="2175573"/>
            <a:ext cx="5902160" cy="278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B05D96C-6698-A0A5-3903-0E790D42A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02"/>
          <a:stretch/>
        </p:blipFill>
        <p:spPr bwMode="auto">
          <a:xfrm>
            <a:off x="6202017" y="2006489"/>
            <a:ext cx="5989982" cy="29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3D5BBF-8543-368F-CFA3-F7BCE9E664DA}"/>
              </a:ext>
            </a:extLst>
          </p:cNvPr>
          <p:cNvSpPr txBox="1"/>
          <p:nvPr/>
        </p:nvSpPr>
        <p:spPr>
          <a:xfrm>
            <a:off x="1351722" y="5178287"/>
            <a:ext cx="2488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Response Rate – 57% </a:t>
            </a:r>
          </a:p>
          <a:p>
            <a:pPr algn="l"/>
            <a:r>
              <a:rPr lang="en-US" dirty="0"/>
              <a:t>Median PFS – 12.6 </a:t>
            </a:r>
            <a:r>
              <a:rPr lang="en-US" dirty="0" err="1"/>
              <a:t>mo</a:t>
            </a:r>
            <a:endParaRPr lang="en-US" dirty="0"/>
          </a:p>
          <a:p>
            <a:pPr algn="l"/>
            <a:r>
              <a:rPr lang="en-US" dirty="0"/>
              <a:t>Median DOR – 46.4 </a:t>
            </a:r>
            <a:r>
              <a:rPr lang="en-US" dirty="0" err="1"/>
              <a:t>mo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B3E32-68BA-186C-0160-3DC334B20F70}"/>
              </a:ext>
            </a:extLst>
          </p:cNvPr>
          <p:cNvSpPr txBox="1"/>
          <p:nvPr/>
        </p:nvSpPr>
        <p:spPr>
          <a:xfrm>
            <a:off x="7616687" y="4956653"/>
            <a:ext cx="2488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Response Rate – 45% </a:t>
            </a:r>
          </a:p>
          <a:p>
            <a:pPr algn="l"/>
            <a:r>
              <a:rPr lang="en-US" dirty="0"/>
              <a:t>Median PFS – 11 </a:t>
            </a:r>
            <a:r>
              <a:rPr lang="en-US" dirty="0" err="1"/>
              <a:t>mo</a:t>
            </a:r>
            <a:endParaRPr lang="en-US" dirty="0"/>
          </a:p>
          <a:p>
            <a:pPr algn="l"/>
            <a:r>
              <a:rPr lang="en-US" dirty="0"/>
              <a:t>Median DOR – 12.6 </a:t>
            </a:r>
            <a:r>
              <a:rPr lang="en-US" dirty="0" err="1"/>
              <a:t>mo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4FFEC-85DB-C42C-61B6-F698141213FF}"/>
              </a:ext>
            </a:extLst>
          </p:cNvPr>
          <p:cNvSpPr txBox="1"/>
          <p:nvPr/>
        </p:nvSpPr>
        <p:spPr>
          <a:xfrm>
            <a:off x="4552122" y="6470081"/>
            <a:ext cx="326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/>
              <a:t>Mazieres</a:t>
            </a:r>
            <a:r>
              <a:rPr lang="en-US" dirty="0"/>
              <a:t> et al, JAMA ONC 2023</a:t>
            </a:r>
          </a:p>
        </p:txBody>
      </p:sp>
    </p:spTree>
    <p:extLst>
      <p:ext uri="{BB962C8B-B14F-4D97-AF65-F5344CB8AC3E}">
        <p14:creationId xmlns:p14="http://schemas.microsoft.com/office/powerpoint/2010/main" val="210571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97AA77-AB5A-6BD8-C642-508E26103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82715"/>
            <a:ext cx="11394276" cy="886397"/>
          </a:xfrm>
        </p:spPr>
        <p:txBody>
          <a:bodyPr/>
          <a:lstStyle/>
          <a:p>
            <a:r>
              <a:rPr lang="en-US" dirty="0" err="1"/>
              <a:t>Capmatinib</a:t>
            </a:r>
            <a:r>
              <a:rPr lang="en-US" dirty="0"/>
              <a:t> has efficacy in patients with and without prior therapy and with MET exon 14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82A0AC-F44B-9504-ACCA-FC795DF3F274}"/>
              </a:ext>
            </a:extLst>
          </p:cNvPr>
          <p:cNvSpPr txBox="1"/>
          <p:nvPr/>
        </p:nvSpPr>
        <p:spPr>
          <a:xfrm>
            <a:off x="3498574" y="6410739"/>
            <a:ext cx="338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Wolf et al, Lancet Oncology 2024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37D6D0-EFF6-8A58-21D4-1E0FEE8EEAEF}"/>
              </a:ext>
            </a:extLst>
          </p:cNvPr>
          <p:cNvGrpSpPr/>
          <p:nvPr/>
        </p:nvGrpSpPr>
        <p:grpSpPr>
          <a:xfrm>
            <a:off x="0" y="1705691"/>
            <a:ext cx="10070775" cy="4039925"/>
            <a:chOff x="0" y="1705691"/>
            <a:chExt cx="10070775" cy="4039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14C1ED-C4C5-F553-AE31-860369C94426}"/>
                </a:ext>
              </a:extLst>
            </p:cNvPr>
            <p:cNvGrpSpPr/>
            <p:nvPr/>
          </p:nvGrpSpPr>
          <p:grpSpPr>
            <a:xfrm>
              <a:off x="0" y="1705691"/>
              <a:ext cx="10070775" cy="4039925"/>
              <a:chOff x="0" y="1705691"/>
              <a:chExt cx="10070775" cy="4039925"/>
            </a:xfrm>
          </p:grpSpPr>
          <p:pic>
            <p:nvPicPr>
              <p:cNvPr id="10" name="Picture 9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D8861FE6-2052-4B30-D9C1-78390229D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689"/>
              <a:stretch/>
            </p:blipFill>
            <p:spPr>
              <a:xfrm>
                <a:off x="0" y="1705691"/>
                <a:ext cx="10070775" cy="403992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E8A8A1-B0CE-DE48-1C30-4BE3A1B32B9A}"/>
                  </a:ext>
                </a:extLst>
              </p:cNvPr>
              <p:cNvSpPr txBox="1"/>
              <p:nvPr/>
            </p:nvSpPr>
            <p:spPr>
              <a:xfrm>
                <a:off x="471947" y="1705691"/>
                <a:ext cx="18360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/>
                  <a:t>Treatment-Naïve 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315AF-F973-8B8A-8850-BE186D67F66A}"/>
                </a:ext>
              </a:extLst>
            </p:cNvPr>
            <p:cNvSpPr txBox="1"/>
            <p:nvPr/>
          </p:nvSpPr>
          <p:spPr>
            <a:xfrm>
              <a:off x="611095" y="3724132"/>
              <a:ext cx="192219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Previously treated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31805DA-3668-4BF5-9FFB-EF239C2C2EA0}"/>
              </a:ext>
            </a:extLst>
          </p:cNvPr>
          <p:cNvSpPr txBox="1"/>
          <p:nvPr/>
        </p:nvSpPr>
        <p:spPr>
          <a:xfrm>
            <a:off x="10217427" y="2075023"/>
            <a:ext cx="1827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RR – 68%</a:t>
            </a:r>
          </a:p>
          <a:p>
            <a:pPr algn="l"/>
            <a:r>
              <a:rPr lang="en-US" dirty="0" err="1"/>
              <a:t>mDOR</a:t>
            </a:r>
            <a:r>
              <a:rPr lang="en-US" dirty="0"/>
              <a:t> – 17 </a:t>
            </a:r>
            <a:r>
              <a:rPr lang="en-US" dirty="0" err="1"/>
              <a:t>mo</a:t>
            </a:r>
            <a:endParaRPr lang="en-US" dirty="0"/>
          </a:p>
          <a:p>
            <a:pPr algn="l"/>
            <a:r>
              <a:rPr lang="en-US" dirty="0" err="1"/>
              <a:t>mPFS</a:t>
            </a:r>
            <a:r>
              <a:rPr lang="en-US" dirty="0"/>
              <a:t> – 12.5 </a:t>
            </a:r>
            <a:r>
              <a:rPr lang="en-US" dirty="0" err="1"/>
              <a:t>mo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91A5BD-C263-B7F8-763D-8DB0D665C9F8}"/>
              </a:ext>
            </a:extLst>
          </p:cNvPr>
          <p:cNvSpPr txBox="1"/>
          <p:nvPr/>
        </p:nvSpPr>
        <p:spPr>
          <a:xfrm>
            <a:off x="10217427" y="3904264"/>
            <a:ext cx="1693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RR – 44%</a:t>
            </a:r>
          </a:p>
          <a:p>
            <a:pPr algn="l"/>
            <a:r>
              <a:rPr lang="en-US" dirty="0" err="1"/>
              <a:t>mDOR</a:t>
            </a:r>
            <a:r>
              <a:rPr lang="en-US" dirty="0"/>
              <a:t> – 10 </a:t>
            </a:r>
            <a:r>
              <a:rPr lang="en-US" dirty="0" err="1"/>
              <a:t>mo</a:t>
            </a:r>
            <a:endParaRPr lang="en-US" dirty="0"/>
          </a:p>
          <a:p>
            <a:pPr algn="l"/>
            <a:r>
              <a:rPr lang="en-US" dirty="0" err="1"/>
              <a:t>mPFS</a:t>
            </a:r>
            <a:r>
              <a:rPr lang="en-US" dirty="0"/>
              <a:t> – 6 </a:t>
            </a:r>
            <a:r>
              <a:rPr lang="en-US" dirty="0" err="1"/>
              <a:t>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A3E4-9248-734A-74EF-C69AF3BD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04" y="282715"/>
            <a:ext cx="11642419" cy="886397"/>
          </a:xfrm>
        </p:spPr>
        <p:txBody>
          <a:bodyPr/>
          <a:lstStyle/>
          <a:p>
            <a:r>
              <a:rPr lang="en-US" dirty="0"/>
              <a:t>Amivantamab also has some efficacy in patients with MET exon 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C2D6B-1A7C-9529-B992-E1322A712242}"/>
              </a:ext>
            </a:extLst>
          </p:cNvPr>
          <p:cNvSpPr txBox="1"/>
          <p:nvPr/>
        </p:nvSpPr>
        <p:spPr>
          <a:xfrm>
            <a:off x="9581623" y="6205953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Krebs et al, JTO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09DA2-51F5-991D-34E9-D76BEABF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826"/>
          <a:stretch/>
        </p:blipFill>
        <p:spPr>
          <a:xfrm>
            <a:off x="223804" y="1371600"/>
            <a:ext cx="8862046" cy="35780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45721D-3F3A-F0DE-61A5-EE9215AAA8FD}"/>
              </a:ext>
            </a:extLst>
          </p:cNvPr>
          <p:cNvSpPr txBox="1"/>
          <p:nvPr/>
        </p:nvSpPr>
        <p:spPr>
          <a:xfrm>
            <a:off x="9312276" y="1867981"/>
            <a:ext cx="26559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u="sng" dirty="0"/>
              <a:t>Treatment Naïve </a:t>
            </a:r>
          </a:p>
          <a:p>
            <a:pPr algn="l"/>
            <a:r>
              <a:rPr lang="en-US" dirty="0"/>
              <a:t>Overall RR – 50%</a:t>
            </a:r>
          </a:p>
          <a:p>
            <a:pPr algn="l"/>
            <a:r>
              <a:rPr lang="en-US" dirty="0" err="1"/>
              <a:t>mDOR</a:t>
            </a:r>
            <a:r>
              <a:rPr lang="en-US" dirty="0"/>
              <a:t> – 3.2 </a:t>
            </a:r>
            <a:r>
              <a:rPr lang="en-US" dirty="0" err="1"/>
              <a:t>mo</a:t>
            </a:r>
            <a:endParaRPr lang="en-US" dirty="0"/>
          </a:p>
          <a:p>
            <a:pPr algn="l"/>
            <a:r>
              <a:rPr lang="en-US" dirty="0" err="1"/>
              <a:t>mPFS</a:t>
            </a:r>
            <a:r>
              <a:rPr lang="en-US" dirty="0"/>
              <a:t> – 5 </a:t>
            </a:r>
            <a:r>
              <a:rPr lang="en-US" dirty="0" err="1"/>
              <a:t>mo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Note:</a:t>
            </a:r>
          </a:p>
          <a:p>
            <a:pPr algn="l"/>
            <a:r>
              <a:rPr lang="en-US" dirty="0"/>
              <a:t>RR after prior MET – 19%</a:t>
            </a:r>
          </a:p>
          <a:p>
            <a:pPr algn="l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42545D-62C4-8250-84E6-D6737363A004}"/>
              </a:ext>
            </a:extLst>
          </p:cNvPr>
          <p:cNvGrpSpPr/>
          <p:nvPr/>
        </p:nvGrpSpPr>
        <p:grpSpPr>
          <a:xfrm>
            <a:off x="358050" y="4997010"/>
            <a:ext cx="1602889" cy="1604409"/>
            <a:chOff x="5282005" y="5117068"/>
            <a:chExt cx="1602889" cy="160440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B5759A5-9277-4152-EF4C-DEEFB481DD8C}"/>
                </a:ext>
              </a:extLst>
            </p:cNvPr>
            <p:cNvCxnSpPr>
              <a:cxnSpLocks/>
            </p:cNvCxnSpPr>
            <p:nvPr/>
          </p:nvCxnSpPr>
          <p:spPr>
            <a:xfrm>
              <a:off x="5572461" y="5464885"/>
              <a:ext cx="464373" cy="473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9C6CD6-B9AE-5D23-84CB-2B71CEC68256}"/>
                </a:ext>
              </a:extLst>
            </p:cNvPr>
            <p:cNvCxnSpPr/>
            <p:nvPr/>
          </p:nvCxnSpPr>
          <p:spPr>
            <a:xfrm>
              <a:off x="5722283" y="5464885"/>
              <a:ext cx="322730" cy="344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CD74FB2-7DE7-B131-00C4-094BD8891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34" y="5466677"/>
              <a:ext cx="322730" cy="3442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4A8283-4053-5A6D-1EA0-85C9ED17D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34" y="5466677"/>
              <a:ext cx="472552" cy="471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06649D-757A-D730-2C71-9FC5DD308A59}"/>
                </a:ext>
              </a:extLst>
            </p:cNvPr>
            <p:cNvCxnSpPr>
              <a:cxnSpLocks/>
            </p:cNvCxnSpPr>
            <p:nvPr/>
          </p:nvCxnSpPr>
          <p:spPr>
            <a:xfrm>
              <a:off x="5972062" y="5938221"/>
              <a:ext cx="0" cy="60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E0A039A-438A-EBE0-4038-B7BA5488FFEF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938220"/>
              <a:ext cx="0" cy="6006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156635-C86E-6038-9553-2BF83710B67D}"/>
                </a:ext>
              </a:extLst>
            </p:cNvPr>
            <p:cNvSpPr txBox="1"/>
            <p:nvPr/>
          </p:nvSpPr>
          <p:spPr>
            <a:xfrm>
              <a:off x="6182062" y="5127826"/>
              <a:ext cx="6110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MET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4EF7C2-3645-D172-8A8C-A02500343FDB}"/>
                </a:ext>
              </a:extLst>
            </p:cNvPr>
            <p:cNvSpPr txBox="1"/>
            <p:nvPr/>
          </p:nvSpPr>
          <p:spPr>
            <a:xfrm>
              <a:off x="5361565" y="5117068"/>
              <a:ext cx="718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/>
                <a:t>EGFR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96367A-EFF7-5ECE-9473-FB4629140496}"/>
                </a:ext>
              </a:extLst>
            </p:cNvPr>
            <p:cNvSpPr/>
            <p:nvPr/>
          </p:nvSpPr>
          <p:spPr>
            <a:xfrm>
              <a:off x="5282005" y="5127826"/>
              <a:ext cx="1602889" cy="159365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2989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686D-502E-F189-0858-31669B13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725914"/>
            <a:ext cx="11394276" cy="443198"/>
          </a:xfrm>
        </p:spPr>
        <p:txBody>
          <a:bodyPr/>
          <a:lstStyle/>
          <a:p>
            <a:r>
              <a:rPr lang="en-US" dirty="0"/>
              <a:t>For patients with metastatic MET exon 14 alterations: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DD960-FA91-F2D1-B28F-CEF0EED75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7" y="1427967"/>
            <a:ext cx="11394276" cy="304699"/>
          </a:xfrm>
        </p:spPr>
        <p:txBody>
          <a:bodyPr/>
          <a:lstStyle/>
          <a:p>
            <a:pPr algn="ctr"/>
            <a:r>
              <a:rPr lang="en-US" dirty="0"/>
              <a:t>Standard initial therapy is with a MET inhibitor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68503-122E-6AF4-52CD-4DCE09553C49}"/>
              </a:ext>
            </a:extLst>
          </p:cNvPr>
          <p:cNvSpPr txBox="1"/>
          <p:nvPr/>
        </p:nvSpPr>
        <p:spPr>
          <a:xfrm>
            <a:off x="6169085" y="2604655"/>
            <a:ext cx="2258861" cy="584775"/>
          </a:xfrm>
          <a:prstGeom prst="rect">
            <a:avLst/>
          </a:prstGeom>
          <a:solidFill>
            <a:srgbClr val="F88D2A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</a:rPr>
              <a:t>Tepotinib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7D561-A0C9-B233-365D-B7D76DFEE168}"/>
              </a:ext>
            </a:extLst>
          </p:cNvPr>
          <p:cNvSpPr txBox="1"/>
          <p:nvPr/>
        </p:nvSpPr>
        <p:spPr>
          <a:xfrm>
            <a:off x="2247194" y="2520571"/>
            <a:ext cx="2273474" cy="584775"/>
          </a:xfrm>
          <a:prstGeom prst="rect">
            <a:avLst/>
          </a:prstGeom>
          <a:solidFill>
            <a:srgbClr val="F88D2A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</a:rPr>
              <a:t>Capmatinib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52D2D-E73C-799F-F648-F251D2E64C58}"/>
              </a:ext>
            </a:extLst>
          </p:cNvPr>
          <p:cNvSpPr txBox="1"/>
          <p:nvPr/>
        </p:nvSpPr>
        <p:spPr>
          <a:xfrm>
            <a:off x="4889011" y="2604655"/>
            <a:ext cx="630301" cy="5232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2800" dirty="0"/>
              <a:t>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58982-30AB-3301-024A-58A73AE1C84B}"/>
              </a:ext>
            </a:extLst>
          </p:cNvPr>
          <p:cNvSpPr txBox="1"/>
          <p:nvPr/>
        </p:nvSpPr>
        <p:spPr>
          <a:xfrm>
            <a:off x="2016691" y="5046304"/>
            <a:ext cx="8029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Note: no randomized data comparing these targeted therapies to each other or with chemotherapy or chemotherapy/immunotherapy</a:t>
            </a:r>
          </a:p>
        </p:txBody>
      </p:sp>
    </p:spTree>
    <p:extLst>
      <p:ext uri="{BB962C8B-B14F-4D97-AF65-F5344CB8AC3E}">
        <p14:creationId xmlns:p14="http://schemas.microsoft.com/office/powerpoint/2010/main" val="36577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79B099-066D-FBA5-6892-5E95C683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85F19A-4421-0CBB-8546-4FB8BA6195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64AC1-A088-B33C-BCB2-AD3EDA25B50C}"/>
              </a:ext>
            </a:extLst>
          </p:cNvPr>
          <p:cNvSpPr txBox="1"/>
          <p:nvPr/>
        </p:nvSpPr>
        <p:spPr>
          <a:xfrm>
            <a:off x="829849" y="1317662"/>
            <a:ext cx="88903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MSKCC receives or has received research funding for my work from: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Mirati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Merck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Roche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Pfizer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Novartis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Amgen</a:t>
            </a:r>
          </a:p>
        </p:txBody>
      </p:sp>
    </p:spTree>
    <p:extLst>
      <p:ext uri="{BB962C8B-B14F-4D97-AF65-F5344CB8AC3E}">
        <p14:creationId xmlns:p14="http://schemas.microsoft.com/office/powerpoint/2010/main" val="169180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280C-136F-ED74-9642-50904CFBC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725914"/>
            <a:ext cx="11394276" cy="443198"/>
          </a:xfrm>
        </p:spPr>
        <p:txBody>
          <a:bodyPr/>
          <a:lstStyle/>
          <a:p>
            <a:r>
              <a:rPr lang="en-US" dirty="0"/>
              <a:t>But, there is another way MET can be targeted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C58EB-C435-FC3C-A586-ABCAEC5F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45EDA-8A62-9306-89C9-FB90B46F169A}"/>
              </a:ext>
            </a:extLst>
          </p:cNvPr>
          <p:cNvSpPr txBox="1"/>
          <p:nvPr/>
        </p:nvSpPr>
        <p:spPr>
          <a:xfrm>
            <a:off x="321354" y="2427910"/>
            <a:ext cx="4648679" cy="1477328"/>
          </a:xfrm>
          <a:prstGeom prst="rect">
            <a:avLst/>
          </a:prstGeom>
          <a:noFill/>
          <a:ln>
            <a:solidFill>
              <a:srgbClr val="081A2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c-Met high </a:t>
            </a:r>
          </a:p>
          <a:p>
            <a:pPr algn="ctr"/>
            <a:r>
              <a:rPr lang="en-US" dirty="0"/>
              <a:t>(≥50% of tumor cells with 3+ intensity)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c-Met intermediate </a:t>
            </a:r>
          </a:p>
          <a:p>
            <a:pPr algn="ctr"/>
            <a:r>
              <a:rPr lang="en-US" dirty="0"/>
              <a:t>(25% to &lt;50% of tumor cells with 3+ intensity)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BC8439-E1C0-50D5-BB26-CBABD08458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70033" y="3166574"/>
            <a:ext cx="11259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7A3745-94BA-1EDC-DDA1-0C9476DFDB25}"/>
              </a:ext>
            </a:extLst>
          </p:cNvPr>
          <p:cNvSpPr txBox="1"/>
          <p:nvPr/>
        </p:nvSpPr>
        <p:spPr>
          <a:xfrm>
            <a:off x="6169085" y="2935741"/>
            <a:ext cx="3211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 err="1">
                <a:solidFill>
                  <a:srgbClr val="101418"/>
                </a:solidFill>
                <a:effectLst/>
              </a:rPr>
              <a:t>Telisotuzumab</a:t>
            </a:r>
            <a:r>
              <a:rPr lang="en-US" sz="2400" b="0" i="0" dirty="0">
                <a:solidFill>
                  <a:srgbClr val="101418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101418"/>
                </a:solidFill>
                <a:effectLst/>
              </a:rPr>
              <a:t>vedotin</a:t>
            </a:r>
            <a:endParaRPr lang="en-US" sz="2400" b="0" i="0" dirty="0">
              <a:solidFill>
                <a:srgbClr val="101418"/>
              </a:solidFill>
              <a:effectLst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AD94B5-F518-12D1-D2FE-3D5EF6A16BC8}"/>
              </a:ext>
            </a:extLst>
          </p:cNvPr>
          <p:cNvGrpSpPr/>
          <p:nvPr/>
        </p:nvGrpSpPr>
        <p:grpSpPr>
          <a:xfrm>
            <a:off x="7221969" y="4134470"/>
            <a:ext cx="394445" cy="946673"/>
            <a:chOff x="7221969" y="3711388"/>
            <a:chExt cx="394445" cy="94667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07E223-6CB0-0CDB-167E-9083B5F2C2F7}"/>
                </a:ext>
              </a:extLst>
            </p:cNvPr>
            <p:cNvCxnSpPr/>
            <p:nvPr/>
          </p:nvCxnSpPr>
          <p:spPr>
            <a:xfrm>
              <a:off x="7221969" y="3711388"/>
              <a:ext cx="394445" cy="36576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9E87BD-8914-F465-DFB0-635F79CE3B3A}"/>
                </a:ext>
              </a:extLst>
            </p:cNvPr>
            <p:cNvCxnSpPr>
              <a:cxnSpLocks/>
            </p:cNvCxnSpPr>
            <p:nvPr/>
          </p:nvCxnSpPr>
          <p:spPr>
            <a:xfrm>
              <a:off x="7616414" y="4077148"/>
              <a:ext cx="0" cy="58091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C08BC8-5CEA-B903-5219-D99D6B990CD2}"/>
              </a:ext>
            </a:extLst>
          </p:cNvPr>
          <p:cNvCxnSpPr>
            <a:cxnSpLocks/>
          </p:cNvCxnSpPr>
          <p:nvPr/>
        </p:nvCxnSpPr>
        <p:spPr>
          <a:xfrm flipH="1">
            <a:off x="7761650" y="4136265"/>
            <a:ext cx="394445" cy="36576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2509E4-AC9B-CC29-53D6-37CEB5F56F0E}"/>
              </a:ext>
            </a:extLst>
          </p:cNvPr>
          <p:cNvCxnSpPr>
            <a:cxnSpLocks/>
          </p:cNvCxnSpPr>
          <p:nvPr/>
        </p:nvCxnSpPr>
        <p:spPr>
          <a:xfrm flipH="1">
            <a:off x="7768814" y="4491267"/>
            <a:ext cx="0" cy="580913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8A34F9-546D-176B-E05B-6CD11EE85247}"/>
              </a:ext>
            </a:extLst>
          </p:cNvPr>
          <p:cNvCxnSpPr>
            <a:cxnSpLocks/>
          </p:cNvCxnSpPr>
          <p:nvPr/>
        </p:nvCxnSpPr>
        <p:spPr>
          <a:xfrm flipH="1">
            <a:off x="7827986" y="4191848"/>
            <a:ext cx="394445" cy="36576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4165AF-DC18-DDD9-18A2-72E79D062A58}"/>
              </a:ext>
            </a:extLst>
          </p:cNvPr>
          <p:cNvCxnSpPr>
            <a:cxnSpLocks/>
          </p:cNvCxnSpPr>
          <p:nvPr/>
        </p:nvCxnSpPr>
        <p:spPr>
          <a:xfrm flipH="1" flipV="1">
            <a:off x="7141282" y="4181090"/>
            <a:ext cx="427628" cy="41327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81CF9B-07CC-F443-F16C-41661C85AD9E}"/>
              </a:ext>
            </a:extLst>
          </p:cNvPr>
          <p:cNvCxnSpPr>
            <a:cxnSpLocks/>
          </p:cNvCxnSpPr>
          <p:nvPr/>
        </p:nvCxnSpPr>
        <p:spPr>
          <a:xfrm flipV="1">
            <a:off x="7761650" y="4825664"/>
            <a:ext cx="102195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FE9208-BE0C-28A9-8066-6220AC012658}"/>
              </a:ext>
            </a:extLst>
          </p:cNvPr>
          <p:cNvCxnSpPr>
            <a:cxnSpLocks/>
          </p:cNvCxnSpPr>
          <p:nvPr/>
        </p:nvCxnSpPr>
        <p:spPr>
          <a:xfrm flipH="1" flipV="1">
            <a:off x="7863845" y="4825664"/>
            <a:ext cx="109369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852A03-A2D3-D79F-305D-86F464E25A4A}"/>
              </a:ext>
            </a:extLst>
          </p:cNvPr>
          <p:cNvCxnSpPr>
            <a:cxnSpLocks/>
          </p:cNvCxnSpPr>
          <p:nvPr/>
        </p:nvCxnSpPr>
        <p:spPr>
          <a:xfrm flipV="1">
            <a:off x="7957082" y="4848970"/>
            <a:ext cx="102195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8D24455-2901-052E-376B-7DC7D554B03B}"/>
              </a:ext>
            </a:extLst>
          </p:cNvPr>
          <p:cNvCxnSpPr>
            <a:cxnSpLocks/>
          </p:cNvCxnSpPr>
          <p:nvPr/>
        </p:nvCxnSpPr>
        <p:spPr>
          <a:xfrm flipH="1" flipV="1">
            <a:off x="8059277" y="4848970"/>
            <a:ext cx="109369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74015A-F443-3DC3-A2CA-8CDBF364D067}"/>
              </a:ext>
            </a:extLst>
          </p:cNvPr>
          <p:cNvCxnSpPr>
            <a:cxnSpLocks/>
          </p:cNvCxnSpPr>
          <p:nvPr/>
        </p:nvCxnSpPr>
        <p:spPr>
          <a:xfrm flipV="1">
            <a:off x="8152514" y="4872276"/>
            <a:ext cx="102195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50CB12E-EC8B-3E22-E133-D4C00801420A}"/>
              </a:ext>
            </a:extLst>
          </p:cNvPr>
          <p:cNvCxnSpPr>
            <a:cxnSpLocks/>
          </p:cNvCxnSpPr>
          <p:nvPr/>
        </p:nvCxnSpPr>
        <p:spPr>
          <a:xfrm flipH="1" flipV="1">
            <a:off x="8254709" y="4872276"/>
            <a:ext cx="109369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617E0D-0963-262F-76AD-8554277E0411}"/>
              </a:ext>
            </a:extLst>
          </p:cNvPr>
          <p:cNvCxnSpPr>
            <a:cxnSpLocks/>
          </p:cNvCxnSpPr>
          <p:nvPr/>
        </p:nvCxnSpPr>
        <p:spPr>
          <a:xfrm flipV="1">
            <a:off x="8347946" y="4895582"/>
            <a:ext cx="102195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BD8EA2-600C-4659-4F07-23E4C2BF5F3E}"/>
              </a:ext>
            </a:extLst>
          </p:cNvPr>
          <p:cNvCxnSpPr>
            <a:cxnSpLocks/>
          </p:cNvCxnSpPr>
          <p:nvPr/>
        </p:nvCxnSpPr>
        <p:spPr>
          <a:xfrm flipH="1" flipV="1">
            <a:off x="8450141" y="4895582"/>
            <a:ext cx="109369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80FFBA-DA74-836F-48F0-E097E72C35B6}"/>
              </a:ext>
            </a:extLst>
          </p:cNvPr>
          <p:cNvCxnSpPr>
            <a:cxnSpLocks/>
          </p:cNvCxnSpPr>
          <p:nvPr/>
        </p:nvCxnSpPr>
        <p:spPr>
          <a:xfrm flipV="1">
            <a:off x="8543378" y="4918888"/>
            <a:ext cx="102195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B98C73A-EE36-37D0-F1B9-BB11D70BD0C0}"/>
              </a:ext>
            </a:extLst>
          </p:cNvPr>
          <p:cNvCxnSpPr>
            <a:cxnSpLocks/>
          </p:cNvCxnSpPr>
          <p:nvPr/>
        </p:nvCxnSpPr>
        <p:spPr>
          <a:xfrm flipH="1" flipV="1">
            <a:off x="8645573" y="4918888"/>
            <a:ext cx="109369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A17E8A-4EFF-A75A-971D-A8C71EE94253}"/>
              </a:ext>
            </a:extLst>
          </p:cNvPr>
          <p:cNvCxnSpPr>
            <a:cxnSpLocks/>
          </p:cNvCxnSpPr>
          <p:nvPr/>
        </p:nvCxnSpPr>
        <p:spPr>
          <a:xfrm flipV="1">
            <a:off x="8738810" y="4942194"/>
            <a:ext cx="102195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E1B74-E895-645C-980F-70C2793CE48A}"/>
              </a:ext>
            </a:extLst>
          </p:cNvPr>
          <p:cNvCxnSpPr>
            <a:cxnSpLocks/>
          </p:cNvCxnSpPr>
          <p:nvPr/>
        </p:nvCxnSpPr>
        <p:spPr>
          <a:xfrm flipH="1" flipV="1">
            <a:off x="8841005" y="4942194"/>
            <a:ext cx="109369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D78B076-2668-5077-331D-93D56B1EFC15}"/>
              </a:ext>
            </a:extLst>
          </p:cNvPr>
          <p:cNvCxnSpPr>
            <a:cxnSpLocks/>
          </p:cNvCxnSpPr>
          <p:nvPr/>
        </p:nvCxnSpPr>
        <p:spPr>
          <a:xfrm flipV="1">
            <a:off x="8934242" y="4965500"/>
            <a:ext cx="102195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9222E0-8282-85FC-3170-03E566B033E0}"/>
              </a:ext>
            </a:extLst>
          </p:cNvPr>
          <p:cNvCxnSpPr>
            <a:cxnSpLocks/>
          </p:cNvCxnSpPr>
          <p:nvPr/>
        </p:nvCxnSpPr>
        <p:spPr>
          <a:xfrm flipH="1" flipV="1">
            <a:off x="9036437" y="4965500"/>
            <a:ext cx="109369" cy="21335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0B70FE5-D1E1-0AA5-5FEE-1C8A63517ECB}"/>
              </a:ext>
            </a:extLst>
          </p:cNvPr>
          <p:cNvSpPr txBox="1"/>
          <p:nvPr/>
        </p:nvSpPr>
        <p:spPr>
          <a:xfrm>
            <a:off x="9181672" y="4864207"/>
            <a:ext cx="129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/>
              <a:t>vedotin</a:t>
            </a:r>
            <a:endParaRPr lang="en-US" sz="2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60BF35-719C-5ACC-E873-F90A4D10AEB1}"/>
              </a:ext>
            </a:extLst>
          </p:cNvPr>
          <p:cNvSpPr txBox="1"/>
          <p:nvPr/>
        </p:nvSpPr>
        <p:spPr>
          <a:xfrm>
            <a:off x="7330305" y="3970816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/>
              <a:t>MET</a:t>
            </a:r>
          </a:p>
        </p:txBody>
      </p:sp>
    </p:spTree>
    <p:extLst>
      <p:ext uri="{BB962C8B-B14F-4D97-AF65-F5344CB8AC3E}">
        <p14:creationId xmlns:p14="http://schemas.microsoft.com/office/powerpoint/2010/main" val="395789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13FA-0517-D21F-0695-158D565E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82715"/>
            <a:ext cx="11394276" cy="886397"/>
          </a:xfrm>
        </p:spPr>
        <p:txBody>
          <a:bodyPr/>
          <a:lstStyle/>
          <a:p>
            <a:r>
              <a:rPr lang="en-US" dirty="0" err="1"/>
              <a:t>Telisotuzumab</a:t>
            </a:r>
            <a:r>
              <a:rPr lang="en-US" dirty="0"/>
              <a:t> </a:t>
            </a:r>
            <a:r>
              <a:rPr lang="en-US" dirty="0" err="1"/>
              <a:t>vedotin</a:t>
            </a:r>
            <a:r>
              <a:rPr lang="en-US" dirty="0"/>
              <a:t> has efficacy in patients with MET overexpression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9233B-8A3D-5AB2-C58A-480284A7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Camidge et al, JCO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CDB3A-74CA-BFC3-A09F-412B7ABF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245024"/>
            <a:ext cx="9559093" cy="4367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C39418-C2CA-C4CA-CD29-178ADF50054E}"/>
              </a:ext>
            </a:extLst>
          </p:cNvPr>
          <p:cNvSpPr txBox="1"/>
          <p:nvPr/>
        </p:nvSpPr>
        <p:spPr>
          <a:xfrm>
            <a:off x="1694835" y="5139639"/>
            <a:ext cx="7890365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FDA-approved for patients with </a:t>
            </a:r>
            <a:r>
              <a:rPr lang="en-US" b="0" i="0" dirty="0">
                <a:solidFill>
                  <a:srgbClr val="071D49"/>
                </a:solidFill>
                <a:effectLst/>
                <a:latin typeface="Roboto Light" panose="02000000000000000000" pitchFamily="2" charset="0"/>
              </a:rPr>
              <a:t> ≥ 50% of tumor cells with strong (3+) staining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0F5E2-7D6B-9C78-51B5-508E3B06A098}"/>
              </a:ext>
            </a:extLst>
          </p:cNvPr>
          <p:cNvSpPr txBox="1"/>
          <p:nvPr/>
        </p:nvSpPr>
        <p:spPr>
          <a:xfrm>
            <a:off x="9730543" y="2216074"/>
            <a:ext cx="22900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In patients with high MET expression </a:t>
            </a:r>
            <a:r>
              <a:rPr lang="en-US" u="sng" dirty="0"/>
              <a:t>(&gt;50% with 3+)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RR – 35%</a:t>
            </a:r>
          </a:p>
          <a:p>
            <a:pPr algn="l"/>
            <a:r>
              <a:rPr lang="en-US" b="1" dirty="0" err="1"/>
              <a:t>mDOR</a:t>
            </a:r>
            <a:r>
              <a:rPr lang="en-US" b="1" dirty="0"/>
              <a:t> 9 months</a:t>
            </a:r>
          </a:p>
          <a:p>
            <a:pPr algn="l"/>
            <a:r>
              <a:rPr lang="en-US" b="1" dirty="0" err="1"/>
              <a:t>mPFS</a:t>
            </a:r>
            <a:r>
              <a:rPr lang="en-US" b="1" dirty="0"/>
              <a:t> 15 months</a:t>
            </a:r>
          </a:p>
        </p:txBody>
      </p:sp>
    </p:spTree>
    <p:extLst>
      <p:ext uri="{BB962C8B-B14F-4D97-AF65-F5344CB8AC3E}">
        <p14:creationId xmlns:p14="http://schemas.microsoft.com/office/powerpoint/2010/main" val="2305621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E800-D78F-A503-613A-CCA0B0BA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725914"/>
            <a:ext cx="11394276" cy="443198"/>
          </a:xfrm>
        </p:spPr>
        <p:txBody>
          <a:bodyPr/>
          <a:lstStyle/>
          <a:p>
            <a:r>
              <a:rPr lang="en-US" dirty="0"/>
              <a:t>MET overexpression is not associated with MET exon 14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29832-1E51-D809-B0A2-6DB7B1BE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Baldacci et al, JTO 2020</a:t>
            </a:r>
          </a:p>
        </p:txBody>
      </p:sp>
      <p:pic>
        <p:nvPicPr>
          <p:cNvPr id="6" name="Picture 5" descr="A pie chart with numbers and symbols&#10;&#10;AI-generated content may be incorrect.">
            <a:extLst>
              <a:ext uri="{FF2B5EF4-FFF2-40B4-BE49-F238E27FC236}">
                <a16:creationId xmlns:a16="http://schemas.microsoft.com/office/drawing/2014/main" id="{16E4087C-0B00-549C-AC97-DB2D9B77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97" t="6085" b="3966"/>
          <a:stretch/>
        </p:blipFill>
        <p:spPr>
          <a:xfrm>
            <a:off x="2590462" y="1785773"/>
            <a:ext cx="5119189" cy="4140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5BAB9-60F0-9A6A-2EB6-ECA79A7645E5}"/>
              </a:ext>
            </a:extLst>
          </p:cNvPr>
          <p:cNvSpPr txBox="1"/>
          <p:nvPr/>
        </p:nvSpPr>
        <p:spPr>
          <a:xfrm>
            <a:off x="2388201" y="1459572"/>
            <a:ext cx="574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Alterations in patients with high-level MET overexpression</a:t>
            </a:r>
          </a:p>
        </p:txBody>
      </p:sp>
    </p:spTree>
    <p:extLst>
      <p:ext uri="{BB962C8B-B14F-4D97-AF65-F5344CB8AC3E}">
        <p14:creationId xmlns:p14="http://schemas.microsoft.com/office/powerpoint/2010/main" val="107870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30045-734A-A42F-380F-AF359A3F8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725914"/>
            <a:ext cx="11394276" cy="443198"/>
          </a:xfrm>
        </p:spPr>
        <p:txBody>
          <a:bodyPr/>
          <a:lstStyle/>
          <a:p>
            <a:r>
              <a:rPr lang="en-US" dirty="0"/>
              <a:t>Key Take Home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D988-2275-F220-6478-3A804C6D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7" y="1333947"/>
            <a:ext cx="11394276" cy="5035225"/>
          </a:xfrm>
        </p:spPr>
        <p:txBody>
          <a:bodyPr/>
          <a:lstStyle/>
          <a:p>
            <a:r>
              <a:rPr lang="en-US" sz="2800" dirty="0"/>
              <a:t>Tumor testing can identify numerous targetable oncogenic drivers as well as overexpression of MET (and HER2)</a:t>
            </a:r>
          </a:p>
          <a:p>
            <a:endParaRPr lang="en-US" sz="2800" dirty="0"/>
          </a:p>
          <a:p>
            <a:r>
              <a:rPr lang="en-US" sz="2800" dirty="0"/>
              <a:t>If BRAF V600E mutations are identified, it is standard to begin with combination of BRAF and MET inhibitor</a:t>
            </a:r>
          </a:p>
          <a:p>
            <a:endParaRPr lang="en-US" sz="2800" dirty="0"/>
          </a:p>
          <a:p>
            <a:r>
              <a:rPr lang="en-US" sz="2800" dirty="0"/>
              <a:t>For MET exon 14, the standard initial therapy is MET inhibitor such as </a:t>
            </a:r>
            <a:r>
              <a:rPr lang="en-US" sz="2800" dirty="0" err="1"/>
              <a:t>capmatinib</a:t>
            </a:r>
            <a:r>
              <a:rPr lang="en-US" sz="2800" dirty="0"/>
              <a:t> or </a:t>
            </a:r>
            <a:r>
              <a:rPr lang="en-US" sz="2800" dirty="0" err="1"/>
              <a:t>tepotinib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For MET overexpression (overlaps with a number of oncogenic drivers), use of </a:t>
            </a:r>
            <a:r>
              <a:rPr lang="en-US" sz="2800" dirty="0" err="1"/>
              <a:t>telisotuzumab</a:t>
            </a:r>
            <a:r>
              <a:rPr lang="en-US" sz="2800" dirty="0"/>
              <a:t> </a:t>
            </a:r>
            <a:r>
              <a:rPr lang="en-US" sz="2800" dirty="0" err="1"/>
              <a:t>vedotin</a:t>
            </a:r>
            <a:r>
              <a:rPr lang="en-US" sz="2800" dirty="0"/>
              <a:t> can be considered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B2FED-1894-081C-77CE-9B0764D7A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9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63" y="406849"/>
            <a:ext cx="11582400" cy="607760"/>
          </a:xfrm>
        </p:spPr>
        <p:txBody>
          <a:bodyPr>
            <a:normAutofit/>
          </a:bodyPr>
          <a:lstStyle/>
          <a:p>
            <a:r>
              <a:rPr lang="en-US" dirty="0"/>
              <a:t>Lung cancer molecular subtypes with FDA-approved agents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96B0CD6-1DDA-48F2-9DE3-4E2EDECC6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8" b="4968"/>
          <a:stretch/>
        </p:blipFill>
        <p:spPr bwMode="auto">
          <a:xfrm>
            <a:off x="1345362" y="1515650"/>
            <a:ext cx="8133598" cy="44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206D9-F1EA-4270-AFC9-0EBEF48C98E0}"/>
              </a:ext>
            </a:extLst>
          </p:cNvPr>
          <p:cNvSpPr txBox="1"/>
          <p:nvPr/>
        </p:nvSpPr>
        <p:spPr>
          <a:xfrm>
            <a:off x="2205401" y="6246653"/>
            <a:ext cx="830067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133">
                <a:solidFill>
                  <a:srgbClr val="272524"/>
                </a:solidFill>
              </a:rPr>
              <a:t>AACR GENIE BPC lung, Data available at https://genie.cbioportal.org/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0D4BFC-9325-9D49-7C35-97CFB7715667}"/>
              </a:ext>
            </a:extLst>
          </p:cNvPr>
          <p:cNvCxnSpPr/>
          <p:nvPr/>
        </p:nvCxnSpPr>
        <p:spPr>
          <a:xfrm flipH="1">
            <a:off x="9153260" y="4542380"/>
            <a:ext cx="1102290" cy="876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9F45D6-D795-6189-CF67-AEED65DDD8D1}"/>
              </a:ext>
            </a:extLst>
          </p:cNvPr>
          <p:cNvCxnSpPr/>
          <p:nvPr/>
        </p:nvCxnSpPr>
        <p:spPr>
          <a:xfrm flipH="1">
            <a:off x="9153260" y="3477832"/>
            <a:ext cx="1102290" cy="876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34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1D5635-206C-CAE6-89CF-2E3F0EF3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types of BRAF mutations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49EED2E-FDB5-9594-9122-07ABA14F36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4801" y="1551759"/>
          <a:ext cx="6291261" cy="3600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087">
                  <a:extLst>
                    <a:ext uri="{9D8B030D-6E8A-4147-A177-3AD203B41FA5}">
                      <a16:colId xmlns:a16="http://schemas.microsoft.com/office/drawing/2014/main" val="1984404817"/>
                    </a:ext>
                  </a:extLst>
                </a:gridCol>
                <a:gridCol w="2097087">
                  <a:extLst>
                    <a:ext uri="{9D8B030D-6E8A-4147-A177-3AD203B41FA5}">
                      <a16:colId xmlns:a16="http://schemas.microsoft.com/office/drawing/2014/main" val="3893794475"/>
                    </a:ext>
                  </a:extLst>
                </a:gridCol>
                <a:gridCol w="2097087">
                  <a:extLst>
                    <a:ext uri="{9D8B030D-6E8A-4147-A177-3AD203B41FA5}">
                      <a16:colId xmlns:a16="http://schemas.microsoft.com/office/drawing/2014/main" val="3652807849"/>
                    </a:ext>
                  </a:extLst>
                </a:gridCol>
              </a:tblGrid>
              <a:tr h="28632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Category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examples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80263595"/>
                  </a:ext>
                </a:extLst>
              </a:tr>
              <a:tr h="1129593">
                <a:tc>
                  <a:txBody>
                    <a:bodyPr/>
                    <a:lstStyle/>
                    <a:p>
                      <a:r>
                        <a:rPr lang="en-US" sz="1800" dirty="0"/>
                        <a:t>Class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Ras independent, signal as active monomers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V600 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83010953"/>
                  </a:ext>
                </a:extLst>
              </a:tr>
              <a:tr h="917794">
                <a:tc>
                  <a:txBody>
                    <a:bodyPr/>
                    <a:lstStyle/>
                    <a:p>
                      <a:r>
                        <a:rPr lang="en-US" sz="1800" dirty="0"/>
                        <a:t>Class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Ras independent, constitutively active dimers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K601, L597, G469, G464, fusions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751483422"/>
                  </a:ext>
                </a:extLst>
              </a:tr>
              <a:tr h="1129593">
                <a:tc>
                  <a:txBody>
                    <a:bodyPr/>
                    <a:lstStyle/>
                    <a:p>
                      <a:r>
                        <a:rPr lang="en-US" sz="1800" dirty="0"/>
                        <a:t>Class 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Ras dependent, impaired/dead kinase activity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D287, V459, G466, S467, D594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3071472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C91CC91-102D-E65F-35CB-07E8E690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923" y="1483173"/>
            <a:ext cx="5125277" cy="3977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C469D-38F1-5E19-4630-C7A5B68727ED}"/>
              </a:ext>
            </a:extLst>
          </p:cNvPr>
          <p:cNvSpPr txBox="1"/>
          <p:nvPr/>
        </p:nvSpPr>
        <p:spPr>
          <a:xfrm>
            <a:off x="6596062" y="585463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Yao et al, Nature 2017, Dagogo-Jack et al, CCR 2019</a:t>
            </a:r>
          </a:p>
        </p:txBody>
      </p:sp>
    </p:spTree>
    <p:extLst>
      <p:ext uri="{BB962C8B-B14F-4D97-AF65-F5344CB8AC3E}">
        <p14:creationId xmlns:p14="http://schemas.microsoft.com/office/powerpoint/2010/main" val="375035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9274E-E589-18EB-7D9C-30A7212B0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00" y="169171"/>
            <a:ext cx="11160125" cy="886397"/>
          </a:xfrm>
        </p:spPr>
        <p:txBody>
          <a:bodyPr/>
          <a:lstStyle/>
          <a:p>
            <a:r>
              <a:rPr lang="en-US" dirty="0"/>
              <a:t>Targeting BRAF is best done with combined inhibition of BRAF and MEK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DD396-0065-B8DE-64CB-29F23A8AD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6"/>
          <a:stretch/>
        </p:blipFill>
        <p:spPr>
          <a:xfrm>
            <a:off x="2959591" y="1171909"/>
            <a:ext cx="2743583" cy="5456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C3E3A3-8C98-20F4-F659-5F112AC6ED51}"/>
              </a:ext>
            </a:extLst>
          </p:cNvPr>
          <p:cNvSpPr txBox="1"/>
          <p:nvPr/>
        </p:nvSpPr>
        <p:spPr>
          <a:xfrm>
            <a:off x="7606747" y="6400799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rgbClr val="272524"/>
                </a:solidFill>
              </a:rPr>
              <a:t>Hanrahan et al, Nat Rev Clin </a:t>
            </a:r>
            <a:r>
              <a:rPr lang="en-US" dirty="0" err="1">
                <a:solidFill>
                  <a:srgbClr val="272524"/>
                </a:solidFill>
              </a:rPr>
              <a:t>Onc</a:t>
            </a:r>
            <a:r>
              <a:rPr lang="en-US" dirty="0">
                <a:solidFill>
                  <a:srgbClr val="272524"/>
                </a:solidFill>
              </a:rPr>
              <a:t> 2024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2E3DE-8727-3C26-41C1-54F532CF82C1}"/>
              </a:ext>
            </a:extLst>
          </p:cNvPr>
          <p:cNvSpPr/>
          <p:nvPr/>
        </p:nvSpPr>
        <p:spPr>
          <a:xfrm>
            <a:off x="5190115" y="3635656"/>
            <a:ext cx="2597426" cy="477079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Inhibiting BRAF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DDF27-81B0-1DA9-F24A-707098C7CDC9}"/>
              </a:ext>
            </a:extLst>
          </p:cNvPr>
          <p:cNvSpPr/>
          <p:nvPr/>
        </p:nvSpPr>
        <p:spPr>
          <a:xfrm>
            <a:off x="5190115" y="4345417"/>
            <a:ext cx="2597426" cy="477079"/>
          </a:xfrm>
          <a:prstGeom prst="rect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Inhibiting MEK</a:t>
            </a:r>
          </a:p>
        </p:txBody>
      </p:sp>
    </p:spTree>
    <p:extLst>
      <p:ext uri="{BB962C8B-B14F-4D97-AF65-F5344CB8AC3E}">
        <p14:creationId xmlns:p14="http://schemas.microsoft.com/office/powerpoint/2010/main" val="28782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40C0C-565E-4767-D4BB-66E5598EC3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3A240F-EAFE-E84F-B44C-6D7A08E0E409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B100B-D13E-BFFD-ABDF-93D8FF5E5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8899" y="6378130"/>
            <a:ext cx="4434840" cy="245223"/>
          </a:xfrm>
        </p:spPr>
        <p:txBody>
          <a:bodyPr/>
          <a:lstStyle/>
          <a:p>
            <a:r>
              <a:rPr lang="en-US" sz="2000" dirty="0" err="1">
                <a:solidFill>
                  <a:schemeClr val="tx1"/>
                </a:solidFill>
              </a:rPr>
              <a:t>Planchard</a:t>
            </a:r>
            <a:r>
              <a:rPr lang="en-US" sz="2000" dirty="0">
                <a:solidFill>
                  <a:schemeClr val="tx1"/>
                </a:solidFill>
              </a:rPr>
              <a:t> et al, JTO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8DC6E-85E4-8D2B-4B61-DAF163DA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89253"/>
            <a:ext cx="11160125" cy="886397"/>
          </a:xfrm>
        </p:spPr>
        <p:txBody>
          <a:bodyPr/>
          <a:lstStyle/>
          <a:p>
            <a:r>
              <a:rPr lang="en-US" dirty="0"/>
              <a:t>Dabrafenib (BRAF inhibitor) + Trametinib (MEK inhibitor) </a:t>
            </a:r>
            <a:br>
              <a:rPr lang="en-US" dirty="0"/>
            </a:br>
            <a:r>
              <a:rPr lang="en-US" dirty="0"/>
              <a:t>have efficacy in patients with metastatic BRAF V600E NSCLC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B649EE-E055-CE9A-CE26-521B45EA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0" y="2209800"/>
            <a:ext cx="5358065" cy="2438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0ED3A-5D39-8A24-7F92-BB1F6564593B}"/>
              </a:ext>
            </a:extLst>
          </p:cNvPr>
          <p:cNvSpPr txBox="1"/>
          <p:nvPr/>
        </p:nvSpPr>
        <p:spPr>
          <a:xfrm>
            <a:off x="1799889" y="1609639"/>
            <a:ext cx="2276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n/>
                <a:solidFill>
                  <a:srgbClr val="000000"/>
                </a:solidFill>
                <a:ea typeface="Noto Sans"/>
                <a:cs typeface="Noto Sans"/>
                <a:sym typeface="Noto Sans"/>
                <a:rtl val="0"/>
              </a:rPr>
              <a:t>Treatment naïve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B44B2-64CC-1F0D-313D-D37C45F1A3B1}"/>
              </a:ext>
            </a:extLst>
          </p:cNvPr>
          <p:cNvSpPr txBox="1"/>
          <p:nvPr/>
        </p:nvSpPr>
        <p:spPr>
          <a:xfrm>
            <a:off x="6968648" y="1635185"/>
            <a:ext cx="2502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>
                <a:ln/>
                <a:solidFill>
                  <a:srgbClr val="000000"/>
                </a:solidFill>
                <a:ea typeface="Noto Sans"/>
                <a:cs typeface="Noto Sans"/>
                <a:sym typeface="Noto Sans"/>
                <a:rtl val="0"/>
              </a:rPr>
              <a:t>Previously treated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532EC4-A4DE-AB3D-8EF5-2025DEB1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209802"/>
            <a:ext cx="5499746" cy="2411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E7FE5C-36FC-177C-8351-CF8DBBC82291}"/>
              </a:ext>
            </a:extLst>
          </p:cNvPr>
          <p:cNvSpPr txBox="1"/>
          <p:nvPr/>
        </p:nvSpPr>
        <p:spPr>
          <a:xfrm>
            <a:off x="2336801" y="4648201"/>
            <a:ext cx="301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272524"/>
                </a:solidFill>
              </a:rPr>
              <a:t>Response Rate 68%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5F0A78-9FFB-B01D-68BB-71D5A2C1867C}"/>
              </a:ext>
            </a:extLst>
          </p:cNvPr>
          <p:cNvSpPr txBox="1"/>
          <p:nvPr/>
        </p:nvSpPr>
        <p:spPr>
          <a:xfrm>
            <a:off x="7418961" y="4621101"/>
            <a:ext cx="301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272524"/>
                </a:solidFill>
              </a:rPr>
              <a:t>Response Rate 64%</a:t>
            </a:r>
          </a:p>
        </p:txBody>
      </p:sp>
    </p:spTree>
    <p:extLst>
      <p:ext uri="{BB962C8B-B14F-4D97-AF65-F5344CB8AC3E}">
        <p14:creationId xmlns:p14="http://schemas.microsoft.com/office/powerpoint/2010/main" val="409226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40C0C-565E-4767-D4BB-66E5598EC3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B100B-D13E-BFFD-ABDF-93D8FF5E5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49238" y="6468747"/>
            <a:ext cx="6413002" cy="27721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Modified from </a:t>
            </a:r>
            <a:r>
              <a:rPr lang="en-US" sz="2000" dirty="0" err="1">
                <a:solidFill>
                  <a:schemeClr val="tx1"/>
                </a:solidFill>
              </a:rPr>
              <a:t>Planchard</a:t>
            </a:r>
            <a:r>
              <a:rPr lang="en-US" sz="2000" dirty="0">
                <a:solidFill>
                  <a:schemeClr val="tx1"/>
                </a:solidFill>
              </a:rPr>
              <a:t> et al, Lancet </a:t>
            </a:r>
            <a:r>
              <a:rPr lang="en-US" sz="2000" dirty="0" err="1">
                <a:solidFill>
                  <a:schemeClr val="tx1"/>
                </a:solidFill>
              </a:rPr>
              <a:t>Onc</a:t>
            </a:r>
            <a:r>
              <a:rPr lang="en-US" sz="2000" dirty="0">
                <a:solidFill>
                  <a:schemeClr val="tx1"/>
                </a:solidFill>
              </a:rPr>
              <a:t> 2017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8DC6E-85E4-8D2B-4B61-DAF163DAC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89253"/>
            <a:ext cx="11160125" cy="886397"/>
          </a:xfrm>
        </p:spPr>
        <p:txBody>
          <a:bodyPr/>
          <a:lstStyle/>
          <a:p>
            <a:r>
              <a:rPr lang="en-US" dirty="0"/>
              <a:t>Dabrafenib (BRAF inhibitor) + Trametinib (MEK inhibitor) toxicities include pyrexia, nausea, diarrhea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2374F-4986-28B2-B2F3-D8020FA9F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00"/>
          <a:stretch/>
        </p:blipFill>
        <p:spPr>
          <a:xfrm>
            <a:off x="1245990" y="1441103"/>
            <a:ext cx="7401828" cy="48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8077CD-88CE-D830-4C81-A72214E08ED1}"/>
              </a:ext>
            </a:extLst>
          </p:cNvPr>
          <p:cNvCxnSpPr>
            <a:cxnSpLocks/>
          </p:cNvCxnSpPr>
          <p:nvPr/>
        </p:nvCxnSpPr>
        <p:spPr bwMode="gray">
          <a:xfrm>
            <a:off x="7341035" y="3418184"/>
            <a:ext cx="385933" cy="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A6108E-75AF-527C-B6CD-277FEEB2675A}"/>
              </a:ext>
            </a:extLst>
          </p:cNvPr>
          <p:cNvCxnSpPr>
            <a:cxnSpLocks/>
          </p:cNvCxnSpPr>
          <p:nvPr/>
        </p:nvCxnSpPr>
        <p:spPr bwMode="gray">
          <a:xfrm>
            <a:off x="7341035" y="2309399"/>
            <a:ext cx="385933" cy="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EFBD22-88E2-FC50-6B0F-05D2126C82EF}"/>
              </a:ext>
            </a:extLst>
          </p:cNvPr>
          <p:cNvCxnSpPr>
            <a:cxnSpLocks/>
          </p:cNvCxnSpPr>
          <p:nvPr/>
        </p:nvCxnSpPr>
        <p:spPr bwMode="gray">
          <a:xfrm>
            <a:off x="5019332" y="2849869"/>
            <a:ext cx="385933" cy="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300945-FA71-426D-9C91-4C5F7233F7CC}"/>
              </a:ext>
            </a:extLst>
          </p:cNvPr>
          <p:cNvCxnSpPr>
            <a:cxnSpLocks/>
          </p:cNvCxnSpPr>
          <p:nvPr/>
        </p:nvCxnSpPr>
        <p:spPr bwMode="gray">
          <a:xfrm>
            <a:off x="5732976" y="2309399"/>
            <a:ext cx="385933" cy="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919BF5-6117-722A-0EE8-78E88108D772}"/>
              </a:ext>
            </a:extLst>
          </p:cNvPr>
          <p:cNvCxnSpPr>
            <a:cxnSpLocks/>
          </p:cNvCxnSpPr>
          <p:nvPr/>
        </p:nvCxnSpPr>
        <p:spPr bwMode="gray">
          <a:xfrm>
            <a:off x="5732976" y="3418184"/>
            <a:ext cx="385933" cy="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245501-C23E-1DC6-955B-90B519B2B5B5}"/>
              </a:ext>
            </a:extLst>
          </p:cNvPr>
          <p:cNvSpPr txBox="1"/>
          <p:nvPr/>
        </p:nvSpPr>
        <p:spPr bwMode="gray">
          <a:xfrm>
            <a:off x="901198" y="1508207"/>
            <a:ext cx="4072771" cy="31492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60960" tIns="60960" rIns="60960" bIns="60960" rtlCol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1467" b="1" dirty="0">
                <a:ea typeface="Lato" panose="020F0502020204030203" pitchFamily="34" charset="0"/>
                <a:cs typeface="Arial" panose="020B0604020202020204" pitchFamily="34" charset="0"/>
              </a:rPr>
              <a:t>Key eligibility criteria</a:t>
            </a:r>
          </a:p>
          <a:p>
            <a:pPr marL="228594" indent="-228594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BRAF</a:t>
            </a:r>
            <a:r>
              <a:rPr lang="en-US" sz="1467" i="1" dirty="0">
                <a:ea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V600E–mutant metastatic NSCLC</a:t>
            </a:r>
            <a:endParaRPr lang="en-US" sz="1467" baseline="30000" dirty="0">
              <a:ea typeface="Lato" panose="020F0502020204030203" pitchFamily="34" charset="0"/>
              <a:cs typeface="Arial" panose="020B0604020202020204" pitchFamily="34" charset="0"/>
            </a:endParaRPr>
          </a:p>
          <a:p>
            <a:pPr marL="228594" indent="-228594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ECOG performance status 0 or 1</a:t>
            </a:r>
          </a:p>
          <a:p>
            <a:pPr marL="228594" indent="-228594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No </a:t>
            </a:r>
            <a:r>
              <a:rPr lang="en-US" sz="1467" i="1" dirty="0">
                <a:ea typeface="Lato" panose="020F0502020204030203" pitchFamily="34" charset="0"/>
                <a:cs typeface="Arial" panose="020B0604020202020204" pitchFamily="34" charset="0"/>
              </a:rPr>
              <a:t>EGFR </a:t>
            </a: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mutation, </a:t>
            </a:r>
            <a:r>
              <a:rPr lang="en-US" sz="1467" i="1" dirty="0">
                <a:ea typeface="Lato" panose="020F0502020204030203" pitchFamily="34" charset="0"/>
                <a:cs typeface="Arial" panose="020B0604020202020204" pitchFamily="34" charset="0"/>
              </a:rPr>
              <a:t>ALK</a:t>
            </a: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 fusion, or </a:t>
            </a:r>
            <a:r>
              <a:rPr lang="en-US" sz="1467" i="1" dirty="0">
                <a:ea typeface="Lato" panose="020F0502020204030203" pitchFamily="34" charset="0"/>
                <a:cs typeface="Arial" panose="020B0604020202020204" pitchFamily="34" charset="0"/>
              </a:rPr>
              <a:t>ROS1 </a:t>
            </a: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rearrangement</a:t>
            </a:r>
          </a:p>
          <a:p>
            <a:pPr marL="228594" indent="-228594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No more than 1 prior line of treatment in the advanced setting</a:t>
            </a:r>
          </a:p>
          <a:p>
            <a:pPr marL="228594" indent="-228594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highlight>
                  <a:srgbClr val="FFFF00"/>
                </a:highlight>
                <a:ea typeface="Lato" panose="020F0502020204030203" pitchFamily="34" charset="0"/>
                <a:cs typeface="Arial" panose="020B0604020202020204" pitchFamily="34" charset="0"/>
              </a:rPr>
              <a:t>No prior treatment with BRAF or MEK inhibitor</a:t>
            </a:r>
          </a:p>
          <a:p>
            <a:pPr marL="228594" indent="-228594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No symptomatic brain metastases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67D98-3BD6-8645-7EB6-B0CD96C91133}"/>
              </a:ext>
            </a:extLst>
          </p:cNvPr>
          <p:cNvSpPr txBox="1"/>
          <p:nvPr/>
        </p:nvSpPr>
        <p:spPr bwMode="gray">
          <a:xfrm>
            <a:off x="6124789" y="1957294"/>
            <a:ext cx="1350768" cy="647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60960" tIns="60960" rIns="60960" bIns="6096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333"/>
              </a:spcBef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Treatment naïve</a:t>
            </a:r>
            <a:br>
              <a:rPr lang="en-US" sz="1333" dirty="0">
                <a:ea typeface="Lato" panose="020F0502020204030203" pitchFamily="34" charset="0"/>
                <a:cs typeface="Arial" panose="020B0604020202020204" pitchFamily="34" charset="0"/>
              </a:rPr>
            </a:br>
            <a:r>
              <a:rPr lang="en-US" sz="1333" dirty="0">
                <a:ea typeface="Lato" panose="020F0502020204030203" pitchFamily="34" charset="0"/>
                <a:cs typeface="Arial" panose="020B0604020202020204" pitchFamily="34" charset="0"/>
              </a:rPr>
              <a:t>n=59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73476-C63A-FA91-837D-A29406BB25AB}"/>
              </a:ext>
            </a:extLst>
          </p:cNvPr>
          <p:cNvSpPr txBox="1"/>
          <p:nvPr/>
        </p:nvSpPr>
        <p:spPr bwMode="gray">
          <a:xfrm>
            <a:off x="6127588" y="3010393"/>
            <a:ext cx="1350768" cy="6477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lIns="60960" tIns="60960" rIns="60960" bIns="6096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333"/>
              </a:spcBef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Previously treated</a:t>
            </a:r>
            <a:br>
              <a:rPr lang="en-US" sz="1333" dirty="0">
                <a:ea typeface="Lato" panose="020F0502020204030203" pitchFamily="34" charset="0"/>
                <a:cs typeface="Arial" panose="020B0604020202020204" pitchFamily="34" charset="0"/>
              </a:rPr>
            </a:br>
            <a:r>
              <a:rPr lang="en-US" sz="1333" dirty="0">
                <a:ea typeface="Lato" panose="020F0502020204030203" pitchFamily="34" charset="0"/>
                <a:cs typeface="Arial" panose="020B0604020202020204" pitchFamily="34" charset="0"/>
              </a:rPr>
              <a:t>n=39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52314-AF72-3B6E-F23C-5508A0BF9731}"/>
              </a:ext>
            </a:extLst>
          </p:cNvPr>
          <p:cNvSpPr txBox="1"/>
          <p:nvPr/>
        </p:nvSpPr>
        <p:spPr bwMode="gray">
          <a:xfrm rot="16200000">
            <a:off x="4587266" y="2638068"/>
            <a:ext cx="2034133" cy="3859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60960" tIns="60960" rIns="60960" bIns="6096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333"/>
              </a:spcBef>
            </a:pPr>
            <a:r>
              <a:rPr lang="en-US" sz="1333" dirty="0">
                <a:ea typeface="Lato" panose="020F0502020204030203" pitchFamily="34" charset="0"/>
                <a:cs typeface="Arial" panose="020B0604020202020204" pitchFamily="34" charset="0"/>
              </a:rPr>
              <a:t>Patients enrolled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A1984-D46F-57CF-66ED-4E25A6724660}"/>
              </a:ext>
            </a:extLst>
          </p:cNvPr>
          <p:cNvSpPr txBox="1"/>
          <p:nvPr/>
        </p:nvSpPr>
        <p:spPr bwMode="gray">
          <a:xfrm>
            <a:off x="8164365" y="1813969"/>
            <a:ext cx="2706836" cy="1969449"/>
          </a:xfrm>
          <a:prstGeom prst="rect">
            <a:avLst/>
          </a:prstGeom>
          <a:solidFill>
            <a:srgbClr val="009FE3"/>
          </a:solidFill>
          <a:ln>
            <a:noFill/>
          </a:ln>
        </p:spPr>
        <p:txBody>
          <a:bodyPr wrap="square" lIns="60960" tIns="60960" rIns="60960" bIns="60960" rtlCol="0">
            <a:noAutofit/>
          </a:bodyPr>
          <a:lstStyle/>
          <a:p>
            <a:pPr algn="ctr">
              <a:spcBef>
                <a:spcPts val="800"/>
              </a:spcBef>
            </a:pPr>
            <a:r>
              <a:rPr lang="en-US" sz="1467" dirty="0">
                <a:solidFill>
                  <a:schemeClr val="bg1"/>
                </a:solidFill>
                <a:ea typeface="Lato" panose="020F0502020204030203" pitchFamily="34" charset="0"/>
                <a:cs typeface="Arial" panose="020B0604020202020204" pitchFamily="34" charset="0"/>
              </a:rPr>
              <a:t>Encorafenib: </a:t>
            </a:r>
            <a:br>
              <a:rPr lang="en-US" sz="1467" dirty="0">
                <a:solidFill>
                  <a:schemeClr val="bg1"/>
                </a:solidFill>
                <a:ea typeface="Lato" panose="020F0502020204030203" pitchFamily="34" charset="0"/>
                <a:cs typeface="Arial" panose="020B0604020202020204" pitchFamily="34" charset="0"/>
              </a:rPr>
            </a:br>
            <a:r>
              <a:rPr lang="en-US" sz="1467" dirty="0">
                <a:solidFill>
                  <a:schemeClr val="bg1"/>
                </a:solidFill>
                <a:ea typeface="Lato" panose="020F0502020204030203" pitchFamily="34" charset="0"/>
                <a:cs typeface="Arial" panose="020B0604020202020204" pitchFamily="34" charset="0"/>
              </a:rPr>
              <a:t>450 mg QD</a:t>
            </a:r>
          </a:p>
          <a:p>
            <a:pPr algn="ctr">
              <a:spcBef>
                <a:spcPts val="800"/>
              </a:spcBef>
            </a:pPr>
            <a:r>
              <a:rPr lang="en-US" sz="1467" dirty="0">
                <a:solidFill>
                  <a:schemeClr val="bg1"/>
                </a:solidFill>
                <a:ea typeface="Lato" panose="020F0502020204030203" pitchFamily="34" charset="0"/>
                <a:cs typeface="Arial" panose="020B0604020202020204" pitchFamily="34" charset="0"/>
              </a:rPr>
              <a:t>Binimetinib: </a:t>
            </a:r>
            <a:br>
              <a:rPr lang="en-US" sz="1467" dirty="0">
                <a:solidFill>
                  <a:schemeClr val="bg1"/>
                </a:solidFill>
                <a:ea typeface="Lato" panose="020F0502020204030203" pitchFamily="34" charset="0"/>
                <a:cs typeface="Arial" panose="020B0604020202020204" pitchFamily="34" charset="0"/>
              </a:rPr>
            </a:br>
            <a:r>
              <a:rPr lang="en-US" sz="1467" dirty="0">
                <a:solidFill>
                  <a:schemeClr val="bg1"/>
                </a:solidFill>
                <a:ea typeface="Lato" panose="020F0502020204030203" pitchFamily="34" charset="0"/>
                <a:cs typeface="Arial" panose="020B0604020202020204" pitchFamily="34" charset="0"/>
              </a:rPr>
              <a:t>45 mg BID</a:t>
            </a:r>
          </a:p>
          <a:p>
            <a:pPr algn="ctr">
              <a:spcBef>
                <a:spcPts val="800"/>
              </a:spcBef>
            </a:pPr>
            <a:r>
              <a:rPr lang="en-US" sz="1467" dirty="0">
                <a:solidFill>
                  <a:schemeClr val="bg1"/>
                </a:solidFill>
                <a:ea typeface="Lato" panose="020F0502020204030203" pitchFamily="34" charset="0"/>
                <a:cs typeface="Arial" panose="020B0604020202020204" pitchFamily="34" charset="0"/>
              </a:rPr>
              <a:t>28-day cycles</a:t>
            </a:r>
          </a:p>
          <a:p>
            <a:pPr algn="ctr">
              <a:spcBef>
                <a:spcPts val="800"/>
              </a:spcBef>
            </a:pPr>
            <a:r>
              <a:rPr lang="en-US" sz="1467" dirty="0">
                <a:solidFill>
                  <a:schemeClr val="bg1"/>
                </a:solidFill>
                <a:ea typeface="Lato" panose="020F0502020204030203" pitchFamily="34" charset="0"/>
                <a:cs typeface="Arial" panose="020B0604020202020204" pitchFamily="34" charset="0"/>
              </a:rPr>
              <a:t>Treat until progression or unacceptable toxicity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417367-95A2-849D-2D99-866F0C30AF8F}"/>
              </a:ext>
            </a:extLst>
          </p:cNvPr>
          <p:cNvSpPr txBox="1"/>
          <p:nvPr/>
        </p:nvSpPr>
        <p:spPr bwMode="gray">
          <a:xfrm>
            <a:off x="5941544" y="4135523"/>
            <a:ext cx="5191835" cy="24430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60960" tIns="60960" rIns="60960" bIns="60960" rtlCol="0">
            <a:no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467" b="1" dirty="0">
                <a:ea typeface="Lato" panose="020F0502020204030203" pitchFamily="34" charset="0"/>
                <a:cs typeface="Arial" panose="020B0604020202020204" pitchFamily="34" charset="0"/>
              </a:rPr>
              <a:t>Primary endpoint</a:t>
            </a:r>
          </a:p>
          <a:p>
            <a:pPr marL="228594" indent="-228594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ORR by </a:t>
            </a:r>
            <a:r>
              <a:rPr lang="en-US" sz="1467" dirty="0" err="1">
                <a:ea typeface="Lato" panose="020F0502020204030203" pitchFamily="34" charset="0"/>
                <a:cs typeface="Arial" panose="020B0604020202020204" pitchFamily="34" charset="0"/>
              </a:rPr>
              <a:t>lRR</a:t>
            </a:r>
            <a:endParaRPr lang="en-US" sz="1467" dirty="0">
              <a:ea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467" b="1" dirty="0">
                <a:ea typeface="Lato" panose="020F0502020204030203" pitchFamily="34" charset="0"/>
                <a:cs typeface="Arial" panose="020B0604020202020204" pitchFamily="34" charset="0"/>
              </a:rPr>
              <a:t>Secondary endpoints</a:t>
            </a: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 </a:t>
            </a:r>
          </a:p>
          <a:p>
            <a:pPr marL="228594" indent="-228594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ORR by investigator</a:t>
            </a:r>
          </a:p>
          <a:p>
            <a:pPr marL="228594" indent="-228594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DOR, DCR, PFS, and TTR (all by </a:t>
            </a:r>
            <a:r>
              <a:rPr lang="en-US" sz="1467" dirty="0" err="1">
                <a:ea typeface="Lato" panose="020F0502020204030203" pitchFamily="34" charset="0"/>
                <a:cs typeface="Arial" panose="020B0604020202020204" pitchFamily="34" charset="0"/>
              </a:rPr>
              <a:t>lRR</a:t>
            </a: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 and investigator)</a:t>
            </a:r>
          </a:p>
          <a:p>
            <a:pPr marL="228594" indent="-228594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OS</a:t>
            </a:r>
          </a:p>
          <a:p>
            <a:pPr marL="228594" indent="-228594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Safety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467" b="1" dirty="0">
                <a:ea typeface="Lato" panose="020F0502020204030203" pitchFamily="34" charset="0"/>
                <a:cs typeface="Arial" panose="020B0604020202020204" pitchFamily="34" charset="0"/>
              </a:rPr>
              <a:t>Exploratory endpoints</a:t>
            </a:r>
          </a:p>
          <a:p>
            <a:pPr marL="228594" indent="-228594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67" dirty="0">
                <a:ea typeface="Lato" panose="020F0502020204030203" pitchFamily="34" charset="0"/>
                <a:cs typeface="Arial" panose="020B0604020202020204" pitchFamily="34" charset="0"/>
              </a:rPr>
              <a:t>Biomarker and pharmacokinetic analyses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F88D59-4965-A4B9-2C13-2374AC0BE93A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7207237" y="2856667"/>
            <a:ext cx="1096172" cy="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FBCA03-48DA-5E83-354D-91AA0EC039BE}"/>
              </a:ext>
            </a:extLst>
          </p:cNvPr>
          <p:cNvCxnSpPr>
            <a:cxnSpLocks/>
          </p:cNvCxnSpPr>
          <p:nvPr/>
        </p:nvCxnSpPr>
        <p:spPr bwMode="gray">
          <a:xfrm>
            <a:off x="7780167" y="2944041"/>
            <a:ext cx="385933" cy="0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prstDash val="solid"/>
            <a:round/>
            <a:headEnd/>
            <a:tailEnd type="triangle"/>
          </a:ln>
          <a:effectLst/>
        </p:spPr>
      </p:cxnSp>
      <p:sp>
        <p:nvSpPr>
          <p:cNvPr id="19" name="Title 3">
            <a:extLst>
              <a:ext uri="{FF2B5EF4-FFF2-40B4-BE49-F238E27FC236}">
                <a16:creationId xmlns:a16="http://schemas.microsoft.com/office/drawing/2014/main" id="{EF6C48C4-6104-B837-2052-40B7B792FEE7}"/>
              </a:ext>
            </a:extLst>
          </p:cNvPr>
          <p:cNvSpPr txBox="1">
            <a:spLocks/>
          </p:cNvSpPr>
          <p:nvPr/>
        </p:nvSpPr>
        <p:spPr>
          <a:xfrm>
            <a:off x="203200" y="0"/>
            <a:ext cx="11785600" cy="45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9CBB5-067B-462F-A004-A269661E04A2}"/>
              </a:ext>
            </a:extLst>
          </p:cNvPr>
          <p:cNvSpPr txBox="1"/>
          <p:nvPr/>
        </p:nvSpPr>
        <p:spPr>
          <a:xfrm>
            <a:off x="8451427" y="6554734"/>
            <a:ext cx="3899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Riely et al, ASCO 2023 Abstract 9018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1BEC5E-0ABD-2183-4575-53D4A7D16A91}"/>
              </a:ext>
            </a:extLst>
          </p:cNvPr>
          <p:cNvSpPr txBox="1"/>
          <p:nvPr/>
        </p:nvSpPr>
        <p:spPr>
          <a:xfrm>
            <a:off x="15436" y="6499964"/>
            <a:ext cx="174118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accent1">
                    <a:lumMod val="75000"/>
                  </a:schemeClr>
                </a:solidFill>
              </a:rPr>
              <a:t>NCT03915951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3A469-E192-1EF1-C94D-F0EA37E80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35B01-98E5-8153-3176-48A5C19E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89255"/>
            <a:ext cx="11160125" cy="886397"/>
          </a:xfrm>
        </p:spPr>
        <p:txBody>
          <a:bodyPr/>
          <a:lstStyle/>
          <a:p>
            <a:r>
              <a:rPr lang="en-US" dirty="0" err="1"/>
              <a:t>Encorafenib</a:t>
            </a:r>
            <a:r>
              <a:rPr lang="en-US" dirty="0"/>
              <a:t> + </a:t>
            </a:r>
            <a:r>
              <a:rPr lang="en-US" dirty="0" err="1"/>
              <a:t>Binimetinib</a:t>
            </a:r>
            <a:r>
              <a:rPr lang="en-US" dirty="0"/>
              <a:t> in BRAF V600E-mutant metastatic NSCLC: A single-arm, open-label, multicenter, phase 2 study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94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6693E-884F-4293-8907-20F350B3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37" y="249564"/>
            <a:ext cx="11379200" cy="118186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Encorafenib plus </a:t>
            </a:r>
            <a:r>
              <a:rPr lang="en-US" sz="3200" dirty="0" err="1">
                <a:solidFill>
                  <a:schemeClr val="tx1"/>
                </a:solidFill>
              </a:rPr>
              <a:t>binimetinib</a:t>
            </a:r>
            <a:r>
              <a:rPr lang="en-US" sz="3200" dirty="0">
                <a:solidFill>
                  <a:schemeClr val="tx1"/>
                </a:solidFill>
              </a:rPr>
              <a:t> has efficacy in patients with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BRAF V600E-mutant metastatic NSCLC</a:t>
            </a:r>
            <a:br>
              <a:rPr lang="en-US" sz="3200" dirty="0">
                <a:solidFill>
                  <a:schemeClr val="tx1"/>
                </a:solidFill>
              </a:rPr>
            </a:br>
            <a:endParaRPr lang="en-US" sz="3200" baseline="300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0DCF86-3CAC-914C-136C-14A1C227FBFD}"/>
              </a:ext>
            </a:extLst>
          </p:cNvPr>
          <p:cNvSpPr txBox="1"/>
          <p:nvPr/>
        </p:nvSpPr>
        <p:spPr>
          <a:xfrm>
            <a:off x="2294394" y="1397001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n/>
                <a:solidFill>
                  <a:srgbClr val="000000"/>
                </a:solidFill>
                <a:ea typeface="Noto Sans"/>
                <a:cs typeface="Noto Sans"/>
                <a:sym typeface="Noto Sans"/>
                <a:rtl val="0"/>
              </a:rPr>
              <a:t>Treatment naïve (n=57)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70101F-D85B-30E7-84AC-6DF467D8E613}"/>
              </a:ext>
            </a:extLst>
          </p:cNvPr>
          <p:cNvSpPr txBox="1"/>
          <p:nvPr/>
        </p:nvSpPr>
        <p:spPr>
          <a:xfrm>
            <a:off x="8131849" y="1397001"/>
            <a:ext cx="26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>
                <a:ln/>
                <a:solidFill>
                  <a:srgbClr val="000000"/>
                </a:solidFill>
                <a:ea typeface="Noto Sans"/>
                <a:cs typeface="Noto Sans"/>
                <a:sym typeface="Noto Sans"/>
                <a:rtl val="0"/>
              </a:rPr>
              <a:t>Previously treated (n=35)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35CC2711-5136-446B-B01C-6B90B9BB8D97}"/>
              </a:ext>
            </a:extLst>
          </p:cNvPr>
          <p:cNvSpPr txBox="1"/>
          <p:nvPr/>
        </p:nvSpPr>
        <p:spPr>
          <a:xfrm>
            <a:off x="4058582" y="6312338"/>
            <a:ext cx="3899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Riely et al, J Clin </a:t>
            </a:r>
            <a:r>
              <a:rPr lang="en-US" sz="1600" dirty="0" err="1"/>
              <a:t>Onc</a:t>
            </a:r>
            <a:r>
              <a:rPr lang="en-US" sz="1600" dirty="0"/>
              <a:t> 2023, ESMO 2024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56444-3DAF-4861-9E68-6A54A0085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2500765"/>
            <a:ext cx="5625953" cy="2921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4AE24C-5EA0-40A8-9D45-CCB91E953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1" y="1701800"/>
            <a:ext cx="5422753" cy="365142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7B5093-E866-5099-E760-1BC39D67BEAD}"/>
              </a:ext>
            </a:extLst>
          </p:cNvPr>
          <p:cNvGraphicFramePr>
            <a:graphicFrameLocks noGrp="1"/>
          </p:cNvGraphicFramePr>
          <p:nvPr/>
        </p:nvGraphicFramePr>
        <p:xfrm>
          <a:off x="1367129" y="2401582"/>
          <a:ext cx="4641093" cy="3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1093">
                  <a:extLst>
                    <a:ext uri="{9D8B030D-6E8A-4147-A177-3AD203B41FA5}">
                      <a16:colId xmlns:a16="http://schemas.microsoft.com/office/drawing/2014/main" val="2705560446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Response rate 75% (95% CI: 62-85)</a:t>
                      </a:r>
                    </a:p>
                  </a:txBody>
                  <a:tcPr marL="121920" marR="121920" marT="0" marB="0" anchor="ctr"/>
                </a:tc>
                <a:extLst>
                  <a:ext uri="{0D108BD9-81ED-4DB2-BD59-A6C34878D82A}">
                    <a16:rowId xmlns:a16="http://schemas.microsoft.com/office/drawing/2014/main" val="55909374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815768-D3DD-6798-822E-F871E3C0C2A1}"/>
              </a:ext>
            </a:extLst>
          </p:cNvPr>
          <p:cNvGraphicFramePr>
            <a:graphicFrameLocks noGrp="1"/>
          </p:cNvGraphicFramePr>
          <p:nvPr/>
        </p:nvGraphicFramePr>
        <p:xfrm>
          <a:off x="7708494" y="2628629"/>
          <a:ext cx="4419862" cy="3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9862">
                  <a:extLst>
                    <a:ext uri="{9D8B030D-6E8A-4147-A177-3AD203B41FA5}">
                      <a16:colId xmlns:a16="http://schemas.microsoft.com/office/drawing/2014/main" val="2705560446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Response rate 46% (95% CI: 30-63)</a:t>
                      </a:r>
                    </a:p>
                  </a:txBody>
                  <a:tcPr marL="121920" marR="121920" marT="0" marB="0" anchor="ctr"/>
                </a:tc>
                <a:extLst>
                  <a:ext uri="{0D108BD9-81ED-4DB2-BD59-A6C34878D82A}">
                    <a16:rowId xmlns:a16="http://schemas.microsoft.com/office/drawing/2014/main" val="55909374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EE1C54-70E4-7D88-4CCE-DAD8F092A487}"/>
              </a:ext>
            </a:extLst>
          </p:cNvPr>
          <p:cNvGraphicFramePr>
            <a:graphicFrameLocks noGrp="1"/>
          </p:cNvGraphicFramePr>
          <p:nvPr/>
        </p:nvGraphicFramePr>
        <p:xfrm>
          <a:off x="1206378" y="5610046"/>
          <a:ext cx="4641093" cy="3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1093">
                  <a:extLst>
                    <a:ext uri="{9D8B030D-6E8A-4147-A177-3AD203B41FA5}">
                      <a16:colId xmlns:a16="http://schemas.microsoft.com/office/drawing/2014/main" val="2705560446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Median Duration of Response 40 months</a:t>
                      </a:r>
                    </a:p>
                  </a:txBody>
                  <a:tcPr marL="121920" marR="121920" marT="0" marB="0" anchor="ctr"/>
                </a:tc>
                <a:extLst>
                  <a:ext uri="{0D108BD9-81ED-4DB2-BD59-A6C34878D82A}">
                    <a16:rowId xmlns:a16="http://schemas.microsoft.com/office/drawing/2014/main" val="5590937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115D616-5369-7BAD-638C-A4EB5BF19558}"/>
              </a:ext>
            </a:extLst>
          </p:cNvPr>
          <p:cNvGraphicFramePr>
            <a:graphicFrameLocks noGrp="1"/>
          </p:cNvGraphicFramePr>
          <p:nvPr/>
        </p:nvGraphicFramePr>
        <p:xfrm>
          <a:off x="7597878" y="5610046"/>
          <a:ext cx="4641093" cy="38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1093">
                  <a:extLst>
                    <a:ext uri="{9D8B030D-6E8A-4147-A177-3AD203B41FA5}">
                      <a16:colId xmlns:a16="http://schemas.microsoft.com/office/drawing/2014/main" val="2705560446"/>
                    </a:ext>
                  </a:extLst>
                </a:gridCol>
              </a:tblGrid>
              <a:tr h="38608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Median Duration of Response17 months</a:t>
                      </a:r>
                    </a:p>
                  </a:txBody>
                  <a:tcPr marL="121920" marR="121920" marT="0" marB="0" anchor="ctr"/>
                </a:tc>
                <a:extLst>
                  <a:ext uri="{0D108BD9-81ED-4DB2-BD59-A6C34878D82A}">
                    <a16:rowId xmlns:a16="http://schemas.microsoft.com/office/drawing/2014/main" val="55909374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306925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VG / Nexus Global Group">
  <a:themeElements>
    <a:clrScheme name="Custom 57">
      <a:dk1>
        <a:srgbClr val="404040"/>
      </a:dk1>
      <a:lt1>
        <a:srgbClr val="FFFFFF"/>
      </a:lt1>
      <a:dk2>
        <a:srgbClr val="091C29"/>
      </a:dk2>
      <a:lt2>
        <a:srgbClr val="6F7271"/>
      </a:lt2>
      <a:accent1>
        <a:srgbClr val="1691C6"/>
      </a:accent1>
      <a:accent2>
        <a:srgbClr val="0099B0"/>
      </a:accent2>
      <a:accent3>
        <a:srgbClr val="006299"/>
      </a:accent3>
      <a:accent4>
        <a:srgbClr val="00B2E3"/>
      </a:accent4>
      <a:accent5>
        <a:srgbClr val="655DC6"/>
      </a:accent5>
      <a:accent6>
        <a:srgbClr val="313131"/>
      </a:accent6>
      <a:hlink>
        <a:srgbClr val="0191B6"/>
      </a:hlink>
      <a:folHlink>
        <a:srgbClr val="808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tIns="36000" bIns="36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VG Red">
      <a:srgbClr val="EA0029"/>
    </a:custClr>
    <a:custClr name="VG Orange">
      <a:srgbClr val="F88D2A"/>
    </a:custClr>
    <a:custClr name="CS Teal">
      <a:srgbClr val="0099B0"/>
    </a:custClr>
    <a:custClr name="CS Purple">
      <a:srgbClr val="715091"/>
    </a:custClr>
    <a:custClr name="CS Aqua">
      <a:srgbClr val="10CFC9"/>
    </a:custClr>
    <a:custClr name="CS Tan">
      <a:srgbClr val="CA8342"/>
    </a:custClr>
    <a:custClr name="SCS Blue">
      <a:srgbClr val="3D6BB2"/>
    </a:custClr>
    <a:custClr name="60% SCS Blue">
      <a:srgbClr val="8BA7D1"/>
    </a:custClr>
    <a:custClr name="SCS/I Black">
      <a:srgbClr val="231F20"/>
    </a:custClr>
    <a:custClr name="BL D Grey">
      <a:srgbClr val="58595B"/>
    </a:custClr>
    <a:custClr name="NGG Teal">
      <a:srgbClr val="009FC2"/>
    </a:custClr>
    <a:custClr name="NGG D Red">
      <a:srgbClr val="BF1E2D"/>
    </a:custClr>
    <a:custClr name="NGG D Teal">
      <a:srgbClr val="00758D"/>
    </a:custClr>
    <a:custClr name="NGGS Teal">
      <a:srgbClr val="008DA8"/>
    </a:custClr>
    <a:custClr name="NGGS Aqua">
      <a:srgbClr val="00BED6"/>
    </a:custClr>
    <a:custClr name="T9 L Grey">
      <a:srgbClr val="BCBEC0"/>
    </a:custClr>
    <a:custClr name="T9 Red">
      <a:srgbClr val="EE4137"/>
    </a:custClr>
    <a:custClr name="BC Green">
      <a:srgbClr val="AFBC21"/>
    </a:custClr>
    <a:custClr name="BC Orange">
      <a:srgbClr val="F7941D"/>
    </a:custClr>
    <a:custClr name="BL Green">
      <a:srgbClr val="B7D433"/>
    </a:custClr>
    <a:custClr name="10% CS Purple(50%)/CS Teal">
      <a:srgbClr val="ECF1F6"/>
    </a:custClr>
    <a:custClr name="20% CS Purple(50%)/CS Teal">
      <a:srgbClr val="D7E3EC"/>
    </a:custClr>
    <a:custClr name="40% CS Purple(50%)/CS Teal">
      <a:srgbClr val="B0C7D9"/>
    </a:custClr>
    <a:custClr name="60% CS Purple(50%)/CS Teal">
      <a:srgbClr val="88ACC7"/>
    </a:custClr>
    <a:custClr name="80% CS Purple(50%)/CS Teal">
      <a:srgbClr val="6190B4"/>
    </a:custClr>
    <a:custClr name="CS Purple(50%)/CS Teal">
      <a:srgbClr val="3974A1"/>
    </a:custClr>
    <a:custClr name="10% VG Bright Blue">
      <a:srgbClr val="F0EFF9"/>
    </a:custClr>
    <a:custClr name="20% VG Bright Blue">
      <a:srgbClr val="E0DFF4"/>
    </a:custClr>
    <a:custClr name="40% VG Bright Blue">
      <a:srgbClr val="C1BEE8"/>
    </a:custClr>
    <a:custClr name="60% VG Bright Blue">
      <a:srgbClr val="A39EDD"/>
    </a:custClr>
    <a:custClr name="10% CS Teal">
      <a:srgbClr val="E6F5F7"/>
    </a:custClr>
    <a:custClr name="20% CS Teal">
      <a:srgbClr val="CCEBEF"/>
    </a:custClr>
    <a:custClr name="40% CS Teal">
      <a:srgbClr val="99D6DF"/>
    </a:custClr>
    <a:custClr name="60% CS Teal">
      <a:srgbClr val="66C2D0"/>
    </a:custClr>
    <a:custClr name="80% CS Teal">
      <a:srgbClr val="33ADC0"/>
    </a:custClr>
    <a:custClr name="10% VG S Blue/Nexus GG Teal">
      <a:srgbClr val="E6F6F9"/>
    </a:custClr>
    <a:custClr name="20% VG S Blue/Nexus GG Teal">
      <a:srgbClr val="CCECF3"/>
    </a:custClr>
    <a:custClr name="40% VG S Blue/Nexus GG Teal">
      <a:srgbClr val="99D9E7"/>
    </a:custClr>
    <a:custClr name="60% VG S Blue/Nexus GG Teal">
      <a:srgbClr val="66C5DA"/>
    </a:custClr>
    <a:custClr name="80% VG S Blue/Nexus GG Teal">
      <a:srgbClr val="33B2CE"/>
    </a:custClr>
    <a:custClr name="10% CS Purple/CS Teal">
      <a:srgbClr val="EEF0F5"/>
    </a:custClr>
    <a:custClr name="20% CS Purple/CS Teal">
      <a:srgbClr val="DDE0EB"/>
    </a:custClr>
    <a:custClr name="40% CS Purple/CS Teal">
      <a:srgbClr val="BBC0D6"/>
    </a:custClr>
    <a:custClr name="60% CS Purple/CS Teal">
      <a:srgbClr val="99A1C2"/>
    </a:custClr>
    <a:custClr name="80% CS Purple/CS Teal">
      <a:srgbClr val="7781AD"/>
    </a:custClr>
    <a:custClr name="10% VG Grey">
      <a:srgbClr val="F1F1F1"/>
    </a:custClr>
    <a:custClr name="20% VG Grey">
      <a:srgbClr val="E2E3E3"/>
    </a:custClr>
    <a:custClr name="40% VG Grey">
      <a:srgbClr val="C5C7C6"/>
    </a:custClr>
    <a:custClr name="60% VG Grey">
      <a:srgbClr val="A9AAAA"/>
    </a:custClr>
    <a:custClr name="80% VG Grey">
      <a:srgbClr val="8C8E8D"/>
    </a:custClr>
  </a:custClrLst>
  <a:extLst>
    <a:ext uri="{05A4C25C-085E-4340-85A3-A5531E510DB2}">
      <thm15:themeFamily xmlns:thm15="http://schemas.microsoft.com/office/thememl/2012/main" name="Office Theme" id="{DD9DEFA5-A863-4856-97B2-FC8487888A7C}" vid="{8328A468-BF6D-41E5-9A90-410DDDDF5C44}"/>
    </a:ext>
  </a:extLst>
</a:theme>
</file>

<file path=ppt/theme/theme2.xml><?xml version="1.0" encoding="utf-8"?>
<a:theme xmlns:a="http://schemas.openxmlformats.org/drawingml/2006/main" name="1_VG / Nexus Global Group">
  <a:themeElements>
    <a:clrScheme name="Custom 57">
      <a:dk1>
        <a:srgbClr val="404040"/>
      </a:dk1>
      <a:lt1>
        <a:srgbClr val="FFFFFF"/>
      </a:lt1>
      <a:dk2>
        <a:srgbClr val="091C29"/>
      </a:dk2>
      <a:lt2>
        <a:srgbClr val="6F7271"/>
      </a:lt2>
      <a:accent1>
        <a:srgbClr val="1691C6"/>
      </a:accent1>
      <a:accent2>
        <a:srgbClr val="0099B0"/>
      </a:accent2>
      <a:accent3>
        <a:srgbClr val="006299"/>
      </a:accent3>
      <a:accent4>
        <a:srgbClr val="00B2E3"/>
      </a:accent4>
      <a:accent5>
        <a:srgbClr val="655DC6"/>
      </a:accent5>
      <a:accent6>
        <a:srgbClr val="313131"/>
      </a:accent6>
      <a:hlink>
        <a:srgbClr val="0191B6"/>
      </a:hlink>
      <a:folHlink>
        <a:srgbClr val="808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tIns="36000" bIns="36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VG Red">
      <a:srgbClr val="EA0029"/>
    </a:custClr>
    <a:custClr name="VG Orange">
      <a:srgbClr val="F88D2A"/>
    </a:custClr>
    <a:custClr name="CS Teal">
      <a:srgbClr val="0099B0"/>
    </a:custClr>
    <a:custClr name="CS Purple">
      <a:srgbClr val="715091"/>
    </a:custClr>
    <a:custClr name="CS Aqua">
      <a:srgbClr val="10CFC9"/>
    </a:custClr>
    <a:custClr name="CS Tan">
      <a:srgbClr val="CA8342"/>
    </a:custClr>
    <a:custClr name="SCS Blue">
      <a:srgbClr val="3D6BB2"/>
    </a:custClr>
    <a:custClr name="60% SCS Blue">
      <a:srgbClr val="8BA7D1"/>
    </a:custClr>
    <a:custClr name="SCS/I Black">
      <a:srgbClr val="231F20"/>
    </a:custClr>
    <a:custClr name="BL D Grey">
      <a:srgbClr val="58595B"/>
    </a:custClr>
    <a:custClr name="NGG Teal">
      <a:srgbClr val="009FC2"/>
    </a:custClr>
    <a:custClr name="NGG D Red">
      <a:srgbClr val="BF1E2D"/>
    </a:custClr>
    <a:custClr name="NGG D Teal">
      <a:srgbClr val="00758D"/>
    </a:custClr>
    <a:custClr name="NGGS Teal">
      <a:srgbClr val="008DA8"/>
    </a:custClr>
    <a:custClr name="NGGS Aqua">
      <a:srgbClr val="00BED6"/>
    </a:custClr>
    <a:custClr name="T9 L Grey">
      <a:srgbClr val="BCBEC0"/>
    </a:custClr>
    <a:custClr name="T9 Red">
      <a:srgbClr val="EE4137"/>
    </a:custClr>
    <a:custClr name="BC Green">
      <a:srgbClr val="AFBC21"/>
    </a:custClr>
    <a:custClr name="BC Orange">
      <a:srgbClr val="F7941D"/>
    </a:custClr>
    <a:custClr name="BL Green">
      <a:srgbClr val="B7D433"/>
    </a:custClr>
    <a:custClr name="10% CS Purple(50%)/CS Teal">
      <a:srgbClr val="ECF1F6"/>
    </a:custClr>
    <a:custClr name="20% CS Purple(50%)/CS Teal">
      <a:srgbClr val="D7E3EC"/>
    </a:custClr>
    <a:custClr name="40% CS Purple(50%)/CS Teal">
      <a:srgbClr val="B0C7D9"/>
    </a:custClr>
    <a:custClr name="60% CS Purple(50%)/CS Teal">
      <a:srgbClr val="88ACC7"/>
    </a:custClr>
    <a:custClr name="80% CS Purple(50%)/CS Teal">
      <a:srgbClr val="6190B4"/>
    </a:custClr>
    <a:custClr name="CS Purple(50%)/CS Teal">
      <a:srgbClr val="3974A1"/>
    </a:custClr>
    <a:custClr name="10% VG Bright Blue">
      <a:srgbClr val="F0EFF9"/>
    </a:custClr>
    <a:custClr name="20% VG Bright Blue">
      <a:srgbClr val="E0DFF4"/>
    </a:custClr>
    <a:custClr name="40% VG Bright Blue">
      <a:srgbClr val="C1BEE8"/>
    </a:custClr>
    <a:custClr name="60% VG Bright Blue">
      <a:srgbClr val="A39EDD"/>
    </a:custClr>
    <a:custClr name="10% CS Teal">
      <a:srgbClr val="E6F5F7"/>
    </a:custClr>
    <a:custClr name="20% CS Teal">
      <a:srgbClr val="CCEBEF"/>
    </a:custClr>
    <a:custClr name="40% CS Teal">
      <a:srgbClr val="99D6DF"/>
    </a:custClr>
    <a:custClr name="60% CS Teal">
      <a:srgbClr val="66C2D0"/>
    </a:custClr>
    <a:custClr name="80% CS Teal">
      <a:srgbClr val="33ADC0"/>
    </a:custClr>
    <a:custClr name="10% VG S Blue/Nexus GG Teal">
      <a:srgbClr val="E6F6F9"/>
    </a:custClr>
    <a:custClr name="20% VG S Blue/Nexus GG Teal">
      <a:srgbClr val="CCECF3"/>
    </a:custClr>
    <a:custClr name="40% VG S Blue/Nexus GG Teal">
      <a:srgbClr val="99D9E7"/>
    </a:custClr>
    <a:custClr name="60% VG S Blue/Nexus GG Teal">
      <a:srgbClr val="66C5DA"/>
    </a:custClr>
    <a:custClr name="80% VG S Blue/Nexus GG Teal">
      <a:srgbClr val="33B2CE"/>
    </a:custClr>
    <a:custClr name="10% CS Purple/CS Teal">
      <a:srgbClr val="EEF0F5"/>
    </a:custClr>
    <a:custClr name="20% CS Purple/CS Teal">
      <a:srgbClr val="DDE0EB"/>
    </a:custClr>
    <a:custClr name="40% CS Purple/CS Teal">
      <a:srgbClr val="BBC0D6"/>
    </a:custClr>
    <a:custClr name="60% CS Purple/CS Teal">
      <a:srgbClr val="99A1C2"/>
    </a:custClr>
    <a:custClr name="80% CS Purple/CS Teal">
      <a:srgbClr val="7781AD"/>
    </a:custClr>
    <a:custClr name="10% VG Grey">
      <a:srgbClr val="F1F1F1"/>
    </a:custClr>
    <a:custClr name="20% VG Grey">
      <a:srgbClr val="E2E3E3"/>
    </a:custClr>
    <a:custClr name="40% VG Grey">
      <a:srgbClr val="C5C7C6"/>
    </a:custClr>
    <a:custClr name="60% VG Grey">
      <a:srgbClr val="A9AAAA"/>
    </a:custClr>
    <a:custClr name="80% VG Grey">
      <a:srgbClr val="8C8E8D"/>
    </a:custClr>
  </a:custClrLst>
  <a:extLst>
    <a:ext uri="{05A4C25C-085E-4340-85A3-A5531E510DB2}">
      <thm15:themeFamily xmlns:thm15="http://schemas.microsoft.com/office/thememl/2012/main" name="Office Theme" id="{DD9DEFA5-A863-4856-97B2-FC8487888A7C}" vid="{8328A468-BF6D-41E5-9A90-410DDDDF5C44}"/>
    </a:ext>
  </a:extLst>
</a:theme>
</file>

<file path=ppt/theme/theme3.xml><?xml version="1.0" encoding="utf-8"?>
<a:theme xmlns:a="http://schemas.openxmlformats.org/drawingml/2006/main" name="Office Theme">
  <a:themeElements>
    <a:clrScheme name="Vaniam Group">
      <a:dk1>
        <a:srgbClr val="404040"/>
      </a:dk1>
      <a:lt1>
        <a:sysClr val="window" lastClr="FFFFFF"/>
      </a:lt1>
      <a:dk2>
        <a:srgbClr val="009FC2"/>
      </a:dk2>
      <a:lt2>
        <a:srgbClr val="6F7271"/>
      </a:lt2>
      <a:accent1>
        <a:srgbClr val="49B5C7"/>
      </a:accent1>
      <a:accent2>
        <a:srgbClr val="0099B0"/>
      </a:accent2>
      <a:accent3>
        <a:srgbClr val="556299"/>
      </a:accent3>
      <a:accent4>
        <a:srgbClr val="00B2E3"/>
      </a:accent4>
      <a:accent5>
        <a:srgbClr val="655DC6"/>
      </a:accent5>
      <a:accent6>
        <a:srgbClr val="76BC21"/>
      </a:accent6>
      <a:hlink>
        <a:srgbClr val="0191B6"/>
      </a:hlink>
      <a:folHlink>
        <a:srgbClr val="808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Vaniam Group">
      <a:dk1>
        <a:srgbClr val="404040"/>
      </a:dk1>
      <a:lt1>
        <a:sysClr val="window" lastClr="FFFFFF"/>
      </a:lt1>
      <a:dk2>
        <a:srgbClr val="009FC2"/>
      </a:dk2>
      <a:lt2>
        <a:srgbClr val="6F7271"/>
      </a:lt2>
      <a:accent1>
        <a:srgbClr val="49B5C7"/>
      </a:accent1>
      <a:accent2>
        <a:srgbClr val="0099B0"/>
      </a:accent2>
      <a:accent3>
        <a:srgbClr val="556299"/>
      </a:accent3>
      <a:accent4>
        <a:srgbClr val="00B2E3"/>
      </a:accent4>
      <a:accent5>
        <a:srgbClr val="655DC6"/>
      </a:accent5>
      <a:accent6>
        <a:srgbClr val="76BC21"/>
      </a:accent6>
      <a:hlink>
        <a:srgbClr val="0191B6"/>
      </a:hlink>
      <a:folHlink>
        <a:srgbClr val="808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19983</TotalTime>
  <Words>1368</Words>
  <Application>Microsoft Office PowerPoint</Application>
  <PresentationFormat>Widescreen</PresentationFormat>
  <Paragraphs>395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 Narrow</vt:lpstr>
      <vt:lpstr>Calibri</vt:lpstr>
      <vt:lpstr>Franklin Gothic Book</vt:lpstr>
      <vt:lpstr>Franklin Gothic Medium</vt:lpstr>
      <vt:lpstr>Gotham Narrow Medium</vt:lpstr>
      <vt:lpstr>Lato</vt:lpstr>
      <vt:lpstr>Noto Sans</vt:lpstr>
      <vt:lpstr>Noto Sans Symbols</vt:lpstr>
      <vt:lpstr>Roboto Light</vt:lpstr>
      <vt:lpstr>Wingdings</vt:lpstr>
      <vt:lpstr>VG / Nexus Global Group</vt:lpstr>
      <vt:lpstr>1_VG / Nexus Global Group</vt:lpstr>
      <vt:lpstr> Systemic Therapy for BRAF and MET</vt:lpstr>
      <vt:lpstr>Disclosures</vt:lpstr>
      <vt:lpstr>Lung cancer molecular subtypes with FDA-approved agents</vt:lpstr>
      <vt:lpstr>There are many types of BRAF mutations</vt:lpstr>
      <vt:lpstr>Targeting BRAF is best done with combined inhibition of BRAF and MEK</vt:lpstr>
      <vt:lpstr>Dabrafenib (BRAF inhibitor) + Trametinib (MEK inhibitor)  have efficacy in patients with metastatic BRAF V600E NSCLC</vt:lpstr>
      <vt:lpstr>Dabrafenib (BRAF inhibitor) + Trametinib (MEK inhibitor) toxicities include pyrexia, nausea, diarrhea</vt:lpstr>
      <vt:lpstr>Encorafenib + Binimetinib in BRAF V600E-mutant metastatic NSCLC: A single-arm, open-label, multicenter, phase 2 study</vt:lpstr>
      <vt:lpstr>Encorafenib plus binimetinib has efficacy in patients with  BRAF V600E-mutant metastatic NSCLC </vt:lpstr>
      <vt:lpstr>Encorafenib + Binimetinib  Updated Progression-free survival</vt:lpstr>
      <vt:lpstr>Encorafenib + Binimetinib toxicities include nausea, diarrhea, but pyrexia is much less common</vt:lpstr>
      <vt:lpstr>For patients with metastatic BRAF V600E: </vt:lpstr>
      <vt:lpstr>Front-line treatment with ICI+/-chemotherapy may be as/more effective than targeted therapy, (less true in never smokers, PD-L1 negative)  </vt:lpstr>
      <vt:lpstr>MET exon 14 mutations occur in a small proportion of patients with NSCLC</vt:lpstr>
      <vt:lpstr>MET Exon 14 Alterations in NSCLC</vt:lpstr>
      <vt:lpstr>Tepotinib has efficacy in patients with and without prior therapy and with MET exon 14 identified on tumor or plasma analysis</vt:lpstr>
      <vt:lpstr>Capmatinib has efficacy in patients with and without prior therapy and with MET exon 14 </vt:lpstr>
      <vt:lpstr>Amivantamab also has some efficacy in patients with MET exon 14</vt:lpstr>
      <vt:lpstr>For patients with metastatic MET exon 14 alterations: </vt:lpstr>
      <vt:lpstr>But, there is another way MET can be targeted</vt:lpstr>
      <vt:lpstr>Telisotuzumab vedotin has efficacy in patients with MET overexpression</vt:lpstr>
      <vt:lpstr>MET overexpression is not associated with MET exon 14</vt:lpstr>
      <vt:lpstr>Key Take Home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Becca Smith</dc:creator>
  <cp:lastModifiedBy>Riely, Gregory</cp:lastModifiedBy>
  <cp:revision>326</cp:revision>
  <dcterms:created xsi:type="dcterms:W3CDTF">2021-12-06T09:29:56Z</dcterms:created>
  <dcterms:modified xsi:type="dcterms:W3CDTF">2025-10-17T18:10:22Z</dcterms:modified>
</cp:coreProperties>
</file>